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0" r:id="rId2"/>
    <p:sldId id="259" r:id="rId3"/>
    <p:sldId id="260" r:id="rId4"/>
    <p:sldId id="269" r:id="rId5"/>
    <p:sldId id="264" r:id="rId6"/>
    <p:sldId id="265" r:id="rId7"/>
    <p:sldId id="266" r:id="rId8"/>
    <p:sldId id="26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9B97"/>
    <a:srgbClr val="79463D"/>
    <a:srgbClr val="837A48"/>
    <a:srgbClr val="6F8D54"/>
    <a:srgbClr val="6096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39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B09C04-97EF-4156-AF46-3D50596B858E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86A34EC-F196-4E44-81FE-1C51DB33334C}">
      <dgm:prSet phldrT="[Text]"/>
      <dgm:spPr/>
      <dgm:t>
        <a:bodyPr/>
        <a:lstStyle/>
        <a:p>
          <a:pPr algn="l"/>
          <a:r>
            <a:rPr lang="en-US" dirty="0" smtClean="0"/>
            <a:t>1. Determine engagement objectives</a:t>
          </a:r>
          <a:endParaRPr lang="en-US" dirty="0"/>
        </a:p>
      </dgm:t>
    </dgm:pt>
    <dgm:pt modelId="{E2111580-9A05-4945-AEE5-1638765750B6}" type="parTrans" cxnId="{5608FBEF-01C9-4104-943E-8705C933B3F2}">
      <dgm:prSet/>
      <dgm:spPr/>
      <dgm:t>
        <a:bodyPr/>
        <a:lstStyle/>
        <a:p>
          <a:endParaRPr lang="en-US"/>
        </a:p>
      </dgm:t>
    </dgm:pt>
    <dgm:pt modelId="{008B3704-C597-4536-ACDF-0ACFA127CCF2}" type="sibTrans" cxnId="{5608FBEF-01C9-4104-943E-8705C933B3F2}">
      <dgm:prSet/>
      <dgm:spPr/>
      <dgm:t>
        <a:bodyPr/>
        <a:lstStyle/>
        <a:p>
          <a:endParaRPr lang="en-US"/>
        </a:p>
      </dgm:t>
    </dgm:pt>
    <dgm:pt modelId="{9AE5940F-6A49-454D-9820-4D8F65A4C96A}">
      <dgm:prSet phldrT="[Text]"/>
      <dgm:spPr/>
      <dgm:t>
        <a:bodyPr/>
        <a:lstStyle/>
        <a:p>
          <a:pPr algn="l"/>
          <a:r>
            <a:rPr lang="en-US" dirty="0" smtClean="0"/>
            <a:t>3. Develop plan for engagement</a:t>
          </a:r>
          <a:endParaRPr lang="en-US" dirty="0"/>
        </a:p>
      </dgm:t>
    </dgm:pt>
    <dgm:pt modelId="{F5CBFF91-2E99-4642-A594-8867C4C5A119}" type="parTrans" cxnId="{CAB9430A-0E70-453B-AE44-143EE156FB0E}">
      <dgm:prSet/>
      <dgm:spPr/>
      <dgm:t>
        <a:bodyPr/>
        <a:lstStyle/>
        <a:p>
          <a:endParaRPr lang="en-US"/>
        </a:p>
      </dgm:t>
    </dgm:pt>
    <dgm:pt modelId="{30EFFE04-24A2-4692-BACF-4F8D3AB0DCA1}" type="sibTrans" cxnId="{CAB9430A-0E70-453B-AE44-143EE156FB0E}">
      <dgm:prSet/>
      <dgm:spPr/>
      <dgm:t>
        <a:bodyPr/>
        <a:lstStyle/>
        <a:p>
          <a:endParaRPr lang="en-US"/>
        </a:p>
      </dgm:t>
    </dgm:pt>
    <dgm:pt modelId="{CCE70B6C-C112-4084-8BE9-5942B64C2502}">
      <dgm:prSet phldrT="[Text]"/>
      <dgm:spPr/>
      <dgm:t>
        <a:bodyPr/>
        <a:lstStyle/>
        <a:p>
          <a:pPr algn="l"/>
          <a:r>
            <a:rPr lang="en-US" dirty="0" smtClean="0"/>
            <a:t>4. Implement plan</a:t>
          </a:r>
          <a:endParaRPr lang="en-US" dirty="0"/>
        </a:p>
      </dgm:t>
    </dgm:pt>
    <dgm:pt modelId="{B42F404E-A92B-476A-8614-8219FF48F244}" type="parTrans" cxnId="{ABE27070-0030-45B0-8F8C-2FB5ED3E5A9B}">
      <dgm:prSet/>
      <dgm:spPr/>
      <dgm:t>
        <a:bodyPr/>
        <a:lstStyle/>
        <a:p>
          <a:endParaRPr lang="en-US"/>
        </a:p>
      </dgm:t>
    </dgm:pt>
    <dgm:pt modelId="{1B8C1B0E-AAE1-44B0-8280-6E8B792AF655}" type="sibTrans" cxnId="{ABE27070-0030-45B0-8F8C-2FB5ED3E5A9B}">
      <dgm:prSet/>
      <dgm:spPr/>
      <dgm:t>
        <a:bodyPr/>
        <a:lstStyle/>
        <a:p>
          <a:endParaRPr lang="en-US"/>
        </a:p>
      </dgm:t>
    </dgm:pt>
    <dgm:pt modelId="{492E1735-FAFB-4966-B328-0CA06497C8B4}">
      <dgm:prSet phldrT="[Text]"/>
      <dgm:spPr/>
      <dgm:t>
        <a:bodyPr/>
        <a:lstStyle/>
        <a:p>
          <a:pPr algn="l"/>
          <a:r>
            <a:rPr lang="en-US" dirty="0" smtClean="0"/>
            <a:t>5. Evaluate effectiveness of implementation </a:t>
          </a:r>
          <a:endParaRPr lang="en-US" dirty="0"/>
        </a:p>
      </dgm:t>
    </dgm:pt>
    <dgm:pt modelId="{E43BF480-C8FB-4F96-89DF-366CC1DC8F23}" type="parTrans" cxnId="{881C1A65-9583-4674-9A73-7E7BCB3A5C23}">
      <dgm:prSet/>
      <dgm:spPr/>
      <dgm:t>
        <a:bodyPr/>
        <a:lstStyle/>
        <a:p>
          <a:endParaRPr lang="en-US"/>
        </a:p>
      </dgm:t>
    </dgm:pt>
    <dgm:pt modelId="{8B4D6A05-09FA-455C-8235-137630056457}" type="sibTrans" cxnId="{881C1A65-9583-4674-9A73-7E7BCB3A5C23}">
      <dgm:prSet/>
      <dgm:spPr/>
      <dgm:t>
        <a:bodyPr/>
        <a:lstStyle/>
        <a:p>
          <a:endParaRPr lang="en-US"/>
        </a:p>
      </dgm:t>
    </dgm:pt>
    <dgm:pt modelId="{40B2DE7F-7EDB-43BE-B0BB-B854D50D86F9}">
      <dgm:prSet phldrT="[Text]"/>
      <dgm:spPr/>
      <dgm:t>
        <a:bodyPr/>
        <a:lstStyle/>
        <a:p>
          <a:pPr algn="l"/>
          <a:r>
            <a:rPr lang="en-US" dirty="0" smtClean="0"/>
            <a:t>6. Revise based on stakeholder feedback</a:t>
          </a:r>
          <a:endParaRPr lang="en-US" dirty="0"/>
        </a:p>
      </dgm:t>
    </dgm:pt>
    <dgm:pt modelId="{4CDD7CCE-5DEF-4C50-92E9-3C294350CF7D}" type="parTrans" cxnId="{9055EDD8-D14D-4916-8B07-437C73D65933}">
      <dgm:prSet/>
      <dgm:spPr/>
      <dgm:t>
        <a:bodyPr/>
        <a:lstStyle/>
        <a:p>
          <a:endParaRPr lang="en-US"/>
        </a:p>
      </dgm:t>
    </dgm:pt>
    <dgm:pt modelId="{E458ADFA-7F12-4552-90E7-06F4DB4C963D}" type="sibTrans" cxnId="{9055EDD8-D14D-4916-8B07-437C73D65933}">
      <dgm:prSet/>
      <dgm:spPr/>
      <dgm:t>
        <a:bodyPr/>
        <a:lstStyle/>
        <a:p>
          <a:endParaRPr lang="en-US"/>
        </a:p>
      </dgm:t>
    </dgm:pt>
    <dgm:pt modelId="{8DC22202-5B32-45DE-A1E1-F12E4A74421E}">
      <dgm:prSet phldrT="[Text]"/>
      <dgm:spPr/>
      <dgm:t>
        <a:bodyPr/>
        <a:lstStyle/>
        <a:p>
          <a:pPr algn="l"/>
          <a:r>
            <a:rPr lang="en-US" dirty="0" smtClean="0"/>
            <a:t>2. Identify stakeholders</a:t>
          </a:r>
          <a:endParaRPr lang="en-US" dirty="0"/>
        </a:p>
      </dgm:t>
    </dgm:pt>
    <dgm:pt modelId="{D56ECC62-A63B-462E-B977-DD0BD44D9D21}" type="sibTrans" cxnId="{A06B755B-F3E9-4B47-99E8-521FBFA8BDAA}">
      <dgm:prSet/>
      <dgm:spPr/>
      <dgm:t>
        <a:bodyPr/>
        <a:lstStyle/>
        <a:p>
          <a:endParaRPr lang="en-US"/>
        </a:p>
      </dgm:t>
    </dgm:pt>
    <dgm:pt modelId="{849E52EF-FDE2-4500-B582-82337E772CA6}" type="parTrans" cxnId="{A06B755B-F3E9-4B47-99E8-521FBFA8BDAA}">
      <dgm:prSet/>
      <dgm:spPr/>
      <dgm:t>
        <a:bodyPr/>
        <a:lstStyle/>
        <a:p>
          <a:endParaRPr lang="en-US"/>
        </a:p>
      </dgm:t>
    </dgm:pt>
    <dgm:pt modelId="{9D0AF219-F756-4902-9193-94AE6B99BB06}" type="pres">
      <dgm:prSet presAssocID="{43B09C04-97EF-4156-AF46-3D50596B85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6D94E2-5F98-4ED2-9A5B-6CC239A6E1F7}" type="pres">
      <dgm:prSet presAssocID="{F86A34EC-F196-4E44-81FE-1C51DB33334C}" presName="linNode" presStyleCnt="0"/>
      <dgm:spPr/>
    </dgm:pt>
    <dgm:pt modelId="{CD6534B1-9D79-47F8-8817-BDFAAA240EF3}" type="pres">
      <dgm:prSet presAssocID="{F86A34EC-F196-4E44-81FE-1C51DB33334C}" presName="parentText" presStyleLbl="node1" presStyleIdx="0" presStyleCnt="6" custScaleX="2160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DD0B5C-50FD-419C-92FB-69FFF86BA7C6}" type="pres">
      <dgm:prSet presAssocID="{008B3704-C597-4536-ACDF-0ACFA127CCF2}" presName="sp" presStyleCnt="0"/>
      <dgm:spPr/>
    </dgm:pt>
    <dgm:pt modelId="{2ACED946-0136-4597-B2CE-9AB780508B64}" type="pres">
      <dgm:prSet presAssocID="{8DC22202-5B32-45DE-A1E1-F12E4A74421E}" presName="linNode" presStyleCnt="0"/>
      <dgm:spPr/>
    </dgm:pt>
    <dgm:pt modelId="{CA031BAC-2B6D-4452-8EF2-C16FB0450512}" type="pres">
      <dgm:prSet presAssocID="{8DC22202-5B32-45DE-A1E1-F12E4A74421E}" presName="parentText" presStyleLbl="node1" presStyleIdx="1" presStyleCnt="6" custScaleX="2160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4ED88-B670-4C98-A6F1-B3DED4AECACC}" type="pres">
      <dgm:prSet presAssocID="{D56ECC62-A63B-462E-B977-DD0BD44D9D21}" presName="sp" presStyleCnt="0"/>
      <dgm:spPr/>
    </dgm:pt>
    <dgm:pt modelId="{286235E9-9DA5-4917-9142-E530FBF1391B}" type="pres">
      <dgm:prSet presAssocID="{9AE5940F-6A49-454D-9820-4D8F65A4C96A}" presName="linNode" presStyleCnt="0"/>
      <dgm:spPr/>
    </dgm:pt>
    <dgm:pt modelId="{933B4F55-5E6B-4AAF-8524-A5594DA6B4C5}" type="pres">
      <dgm:prSet presAssocID="{9AE5940F-6A49-454D-9820-4D8F65A4C96A}" presName="parentText" presStyleLbl="node1" presStyleIdx="2" presStyleCnt="6" custScaleX="2160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164470-BD1E-4BFB-8A17-608701504797}" type="pres">
      <dgm:prSet presAssocID="{30EFFE04-24A2-4692-BACF-4F8D3AB0DCA1}" presName="sp" presStyleCnt="0"/>
      <dgm:spPr/>
    </dgm:pt>
    <dgm:pt modelId="{9CB109EA-806E-4C17-A0C7-3446DBB5EABA}" type="pres">
      <dgm:prSet presAssocID="{CCE70B6C-C112-4084-8BE9-5942B64C2502}" presName="linNode" presStyleCnt="0"/>
      <dgm:spPr/>
    </dgm:pt>
    <dgm:pt modelId="{6BBD6A24-FC14-4A3A-A7BA-F5675D4F2D0D}" type="pres">
      <dgm:prSet presAssocID="{CCE70B6C-C112-4084-8BE9-5942B64C2502}" presName="parentText" presStyleLbl="node1" presStyleIdx="3" presStyleCnt="6" custScaleX="2160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337E18-DA1E-4A79-AA14-999E53B5BB2A}" type="pres">
      <dgm:prSet presAssocID="{1B8C1B0E-AAE1-44B0-8280-6E8B792AF655}" presName="sp" presStyleCnt="0"/>
      <dgm:spPr/>
    </dgm:pt>
    <dgm:pt modelId="{39DAFE2E-CADA-4AFD-BC37-5EB5BA720B8A}" type="pres">
      <dgm:prSet presAssocID="{492E1735-FAFB-4966-B328-0CA06497C8B4}" presName="linNode" presStyleCnt="0"/>
      <dgm:spPr/>
    </dgm:pt>
    <dgm:pt modelId="{9984A433-CBC8-4B8B-A3FA-E0E90AF4FA86}" type="pres">
      <dgm:prSet presAssocID="{492E1735-FAFB-4966-B328-0CA06497C8B4}" presName="parentText" presStyleLbl="node1" presStyleIdx="4" presStyleCnt="6" custScaleX="2160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3D9B25-A697-4BB9-AB53-8E697E074B70}" type="pres">
      <dgm:prSet presAssocID="{8B4D6A05-09FA-455C-8235-137630056457}" presName="sp" presStyleCnt="0"/>
      <dgm:spPr/>
    </dgm:pt>
    <dgm:pt modelId="{C9CAF733-09E1-4F7D-9545-0925A0AB5324}" type="pres">
      <dgm:prSet presAssocID="{40B2DE7F-7EDB-43BE-B0BB-B854D50D86F9}" presName="linNode" presStyleCnt="0"/>
      <dgm:spPr/>
    </dgm:pt>
    <dgm:pt modelId="{2DE61400-ACB1-47EE-9C3D-870FD987CCD7}" type="pres">
      <dgm:prSet presAssocID="{40B2DE7F-7EDB-43BE-B0BB-B854D50D86F9}" presName="parentText" presStyleLbl="node1" presStyleIdx="5" presStyleCnt="6" custScaleX="2160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565252-B0FF-4761-884A-2DE2FD6DF42A}" type="presOf" srcId="{F86A34EC-F196-4E44-81FE-1C51DB33334C}" destId="{CD6534B1-9D79-47F8-8817-BDFAAA240EF3}" srcOrd="0" destOrd="0" presId="urn:microsoft.com/office/officeart/2005/8/layout/vList5"/>
    <dgm:cxn modelId="{9055EDD8-D14D-4916-8B07-437C73D65933}" srcId="{43B09C04-97EF-4156-AF46-3D50596B858E}" destId="{40B2DE7F-7EDB-43BE-B0BB-B854D50D86F9}" srcOrd="5" destOrd="0" parTransId="{4CDD7CCE-5DEF-4C50-92E9-3C294350CF7D}" sibTransId="{E458ADFA-7F12-4552-90E7-06F4DB4C963D}"/>
    <dgm:cxn modelId="{CAB9430A-0E70-453B-AE44-143EE156FB0E}" srcId="{43B09C04-97EF-4156-AF46-3D50596B858E}" destId="{9AE5940F-6A49-454D-9820-4D8F65A4C96A}" srcOrd="2" destOrd="0" parTransId="{F5CBFF91-2E99-4642-A594-8867C4C5A119}" sibTransId="{30EFFE04-24A2-4692-BACF-4F8D3AB0DCA1}"/>
    <dgm:cxn modelId="{EC342359-68E5-43E4-8D00-E8337289BF1E}" type="presOf" srcId="{9AE5940F-6A49-454D-9820-4D8F65A4C96A}" destId="{933B4F55-5E6B-4AAF-8524-A5594DA6B4C5}" srcOrd="0" destOrd="0" presId="urn:microsoft.com/office/officeart/2005/8/layout/vList5"/>
    <dgm:cxn modelId="{5608FBEF-01C9-4104-943E-8705C933B3F2}" srcId="{43B09C04-97EF-4156-AF46-3D50596B858E}" destId="{F86A34EC-F196-4E44-81FE-1C51DB33334C}" srcOrd="0" destOrd="0" parTransId="{E2111580-9A05-4945-AEE5-1638765750B6}" sibTransId="{008B3704-C597-4536-ACDF-0ACFA127CCF2}"/>
    <dgm:cxn modelId="{56B53835-26E8-40EA-8B9A-F07D68B3D9A8}" type="presOf" srcId="{8DC22202-5B32-45DE-A1E1-F12E4A74421E}" destId="{CA031BAC-2B6D-4452-8EF2-C16FB0450512}" srcOrd="0" destOrd="0" presId="urn:microsoft.com/office/officeart/2005/8/layout/vList5"/>
    <dgm:cxn modelId="{2D17D085-7F72-4589-8A7E-0F9A62049AAB}" type="presOf" srcId="{40B2DE7F-7EDB-43BE-B0BB-B854D50D86F9}" destId="{2DE61400-ACB1-47EE-9C3D-870FD987CCD7}" srcOrd="0" destOrd="0" presId="urn:microsoft.com/office/officeart/2005/8/layout/vList5"/>
    <dgm:cxn modelId="{ABE27070-0030-45B0-8F8C-2FB5ED3E5A9B}" srcId="{43B09C04-97EF-4156-AF46-3D50596B858E}" destId="{CCE70B6C-C112-4084-8BE9-5942B64C2502}" srcOrd="3" destOrd="0" parTransId="{B42F404E-A92B-476A-8614-8219FF48F244}" sibTransId="{1B8C1B0E-AAE1-44B0-8280-6E8B792AF655}"/>
    <dgm:cxn modelId="{812C8541-6B88-418C-A074-8743B5B4E37B}" type="presOf" srcId="{43B09C04-97EF-4156-AF46-3D50596B858E}" destId="{9D0AF219-F756-4902-9193-94AE6B99BB06}" srcOrd="0" destOrd="0" presId="urn:microsoft.com/office/officeart/2005/8/layout/vList5"/>
    <dgm:cxn modelId="{A06B755B-F3E9-4B47-99E8-521FBFA8BDAA}" srcId="{43B09C04-97EF-4156-AF46-3D50596B858E}" destId="{8DC22202-5B32-45DE-A1E1-F12E4A74421E}" srcOrd="1" destOrd="0" parTransId="{849E52EF-FDE2-4500-B582-82337E772CA6}" sibTransId="{D56ECC62-A63B-462E-B977-DD0BD44D9D21}"/>
    <dgm:cxn modelId="{55238564-CD2C-4DC2-A6B2-6EC3F3C46BC4}" type="presOf" srcId="{CCE70B6C-C112-4084-8BE9-5942B64C2502}" destId="{6BBD6A24-FC14-4A3A-A7BA-F5675D4F2D0D}" srcOrd="0" destOrd="0" presId="urn:microsoft.com/office/officeart/2005/8/layout/vList5"/>
    <dgm:cxn modelId="{881C1A65-9583-4674-9A73-7E7BCB3A5C23}" srcId="{43B09C04-97EF-4156-AF46-3D50596B858E}" destId="{492E1735-FAFB-4966-B328-0CA06497C8B4}" srcOrd="4" destOrd="0" parTransId="{E43BF480-C8FB-4F96-89DF-366CC1DC8F23}" sibTransId="{8B4D6A05-09FA-455C-8235-137630056457}"/>
    <dgm:cxn modelId="{287D7C38-C70C-4206-B79B-3BD28A589BD3}" type="presOf" srcId="{492E1735-FAFB-4966-B328-0CA06497C8B4}" destId="{9984A433-CBC8-4B8B-A3FA-E0E90AF4FA86}" srcOrd="0" destOrd="0" presId="urn:microsoft.com/office/officeart/2005/8/layout/vList5"/>
    <dgm:cxn modelId="{6144B57A-551F-42CE-8CA6-996D6A89DD16}" type="presParOf" srcId="{9D0AF219-F756-4902-9193-94AE6B99BB06}" destId="{9C6D94E2-5F98-4ED2-9A5B-6CC239A6E1F7}" srcOrd="0" destOrd="0" presId="urn:microsoft.com/office/officeart/2005/8/layout/vList5"/>
    <dgm:cxn modelId="{D3FF3747-E1CD-47BC-BA35-D9926044ABCD}" type="presParOf" srcId="{9C6D94E2-5F98-4ED2-9A5B-6CC239A6E1F7}" destId="{CD6534B1-9D79-47F8-8817-BDFAAA240EF3}" srcOrd="0" destOrd="0" presId="urn:microsoft.com/office/officeart/2005/8/layout/vList5"/>
    <dgm:cxn modelId="{FD8D781E-6943-4B51-9A66-CBD209B7D84E}" type="presParOf" srcId="{9D0AF219-F756-4902-9193-94AE6B99BB06}" destId="{D2DD0B5C-50FD-419C-92FB-69FFF86BA7C6}" srcOrd="1" destOrd="0" presId="urn:microsoft.com/office/officeart/2005/8/layout/vList5"/>
    <dgm:cxn modelId="{630681B2-7971-4F1C-B2B8-20EB5514FC47}" type="presParOf" srcId="{9D0AF219-F756-4902-9193-94AE6B99BB06}" destId="{2ACED946-0136-4597-B2CE-9AB780508B64}" srcOrd="2" destOrd="0" presId="urn:microsoft.com/office/officeart/2005/8/layout/vList5"/>
    <dgm:cxn modelId="{B2D80161-EBE7-4286-BBE7-D286636B78E1}" type="presParOf" srcId="{2ACED946-0136-4597-B2CE-9AB780508B64}" destId="{CA031BAC-2B6D-4452-8EF2-C16FB0450512}" srcOrd="0" destOrd="0" presId="urn:microsoft.com/office/officeart/2005/8/layout/vList5"/>
    <dgm:cxn modelId="{4794709E-3DA6-454F-96E7-1642AEA7CCB1}" type="presParOf" srcId="{9D0AF219-F756-4902-9193-94AE6B99BB06}" destId="{9D84ED88-B670-4C98-A6F1-B3DED4AECACC}" srcOrd="3" destOrd="0" presId="urn:microsoft.com/office/officeart/2005/8/layout/vList5"/>
    <dgm:cxn modelId="{169A616E-DBC4-4064-8370-FAC9B5908742}" type="presParOf" srcId="{9D0AF219-F756-4902-9193-94AE6B99BB06}" destId="{286235E9-9DA5-4917-9142-E530FBF1391B}" srcOrd="4" destOrd="0" presId="urn:microsoft.com/office/officeart/2005/8/layout/vList5"/>
    <dgm:cxn modelId="{C3D41F99-98CD-483A-8AB8-76C21A15A795}" type="presParOf" srcId="{286235E9-9DA5-4917-9142-E530FBF1391B}" destId="{933B4F55-5E6B-4AAF-8524-A5594DA6B4C5}" srcOrd="0" destOrd="0" presId="urn:microsoft.com/office/officeart/2005/8/layout/vList5"/>
    <dgm:cxn modelId="{3E6D4482-5B59-4C65-BD96-3383AE7C4C31}" type="presParOf" srcId="{9D0AF219-F756-4902-9193-94AE6B99BB06}" destId="{BF164470-BD1E-4BFB-8A17-608701504797}" srcOrd="5" destOrd="0" presId="urn:microsoft.com/office/officeart/2005/8/layout/vList5"/>
    <dgm:cxn modelId="{131F3025-6A03-4DE5-AC82-7EE7778449BF}" type="presParOf" srcId="{9D0AF219-F756-4902-9193-94AE6B99BB06}" destId="{9CB109EA-806E-4C17-A0C7-3446DBB5EABA}" srcOrd="6" destOrd="0" presId="urn:microsoft.com/office/officeart/2005/8/layout/vList5"/>
    <dgm:cxn modelId="{7DC27FE6-8FAD-4307-9A24-9CF14737797A}" type="presParOf" srcId="{9CB109EA-806E-4C17-A0C7-3446DBB5EABA}" destId="{6BBD6A24-FC14-4A3A-A7BA-F5675D4F2D0D}" srcOrd="0" destOrd="0" presId="urn:microsoft.com/office/officeart/2005/8/layout/vList5"/>
    <dgm:cxn modelId="{564CCFF7-6DC6-48DA-B714-C0746877EA24}" type="presParOf" srcId="{9D0AF219-F756-4902-9193-94AE6B99BB06}" destId="{E6337E18-DA1E-4A79-AA14-999E53B5BB2A}" srcOrd="7" destOrd="0" presId="urn:microsoft.com/office/officeart/2005/8/layout/vList5"/>
    <dgm:cxn modelId="{92F3EBA7-4F64-4759-A5ED-C2299D3BDDB3}" type="presParOf" srcId="{9D0AF219-F756-4902-9193-94AE6B99BB06}" destId="{39DAFE2E-CADA-4AFD-BC37-5EB5BA720B8A}" srcOrd="8" destOrd="0" presId="urn:microsoft.com/office/officeart/2005/8/layout/vList5"/>
    <dgm:cxn modelId="{D69FA13A-7C76-4A75-B52B-2B95A13C4BE1}" type="presParOf" srcId="{39DAFE2E-CADA-4AFD-BC37-5EB5BA720B8A}" destId="{9984A433-CBC8-4B8B-A3FA-E0E90AF4FA86}" srcOrd="0" destOrd="0" presId="urn:microsoft.com/office/officeart/2005/8/layout/vList5"/>
    <dgm:cxn modelId="{19874648-8DCB-47A4-9668-F076356DCCD6}" type="presParOf" srcId="{9D0AF219-F756-4902-9193-94AE6B99BB06}" destId="{833D9B25-A697-4BB9-AB53-8E697E074B70}" srcOrd="9" destOrd="0" presId="urn:microsoft.com/office/officeart/2005/8/layout/vList5"/>
    <dgm:cxn modelId="{A0B0E4B1-5798-4EFE-AED6-FF677ADD8291}" type="presParOf" srcId="{9D0AF219-F756-4902-9193-94AE6B99BB06}" destId="{C9CAF733-09E1-4F7D-9545-0925A0AB5324}" srcOrd="10" destOrd="0" presId="urn:microsoft.com/office/officeart/2005/8/layout/vList5"/>
    <dgm:cxn modelId="{51D720E6-A40F-448E-9510-CB1BBEE5366F}" type="presParOf" srcId="{C9CAF733-09E1-4F7D-9545-0925A0AB5324}" destId="{2DE61400-ACB1-47EE-9C3D-870FD987CCD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B09C04-97EF-4156-AF46-3D50596B858E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86A34EC-F196-4E44-81FE-1C51DB33334C}">
      <dgm:prSet phldrT="[Text]" custT="1"/>
      <dgm:spPr/>
      <dgm:t>
        <a:bodyPr/>
        <a:lstStyle/>
        <a:p>
          <a:pPr algn="l"/>
          <a:r>
            <a:rPr lang="en-US" sz="3200" dirty="0" smtClean="0"/>
            <a:t>1. </a:t>
          </a:r>
          <a:r>
            <a:rPr lang="en-US" sz="3200" dirty="0" smtClean="0">
              <a:latin typeface="Arial Narrow" pitchFamily="34" charset="0"/>
            </a:rPr>
            <a:t>Determine engagement objectives</a:t>
          </a:r>
          <a:endParaRPr lang="en-US" sz="3200" dirty="0">
            <a:latin typeface="Arial Narrow" pitchFamily="34" charset="0"/>
          </a:endParaRPr>
        </a:p>
      </dgm:t>
    </dgm:pt>
    <dgm:pt modelId="{E2111580-9A05-4945-AEE5-1638765750B6}" type="parTrans" cxnId="{5608FBEF-01C9-4104-943E-8705C933B3F2}">
      <dgm:prSet/>
      <dgm:spPr/>
      <dgm:t>
        <a:bodyPr/>
        <a:lstStyle/>
        <a:p>
          <a:endParaRPr lang="en-US" sz="7200"/>
        </a:p>
      </dgm:t>
    </dgm:pt>
    <dgm:pt modelId="{008B3704-C597-4536-ACDF-0ACFA127CCF2}" type="sibTrans" cxnId="{5608FBEF-01C9-4104-943E-8705C933B3F2}">
      <dgm:prSet/>
      <dgm:spPr/>
      <dgm:t>
        <a:bodyPr/>
        <a:lstStyle/>
        <a:p>
          <a:endParaRPr lang="en-US" sz="7200"/>
        </a:p>
      </dgm:t>
    </dgm:pt>
    <dgm:pt modelId="{9D0AF219-F756-4902-9193-94AE6B99BB06}" type="pres">
      <dgm:prSet presAssocID="{43B09C04-97EF-4156-AF46-3D50596B85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6D94E2-5F98-4ED2-9A5B-6CC239A6E1F7}" type="pres">
      <dgm:prSet presAssocID="{F86A34EC-F196-4E44-81FE-1C51DB33334C}" presName="linNode" presStyleCnt="0"/>
      <dgm:spPr/>
    </dgm:pt>
    <dgm:pt modelId="{CD6534B1-9D79-47F8-8817-BDFAAA240EF3}" type="pres">
      <dgm:prSet presAssocID="{F86A34EC-F196-4E44-81FE-1C51DB33334C}" presName="parentText" presStyleLbl="node1" presStyleIdx="0" presStyleCnt="1" custScaleX="262346" custScaleY="43054" custLinFactNeighborX="0" custLinFactNeighborY="-3684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08FBEF-01C9-4104-943E-8705C933B3F2}" srcId="{43B09C04-97EF-4156-AF46-3D50596B858E}" destId="{F86A34EC-F196-4E44-81FE-1C51DB33334C}" srcOrd="0" destOrd="0" parTransId="{E2111580-9A05-4945-AEE5-1638765750B6}" sibTransId="{008B3704-C597-4536-ACDF-0ACFA127CCF2}"/>
    <dgm:cxn modelId="{1B5195E0-F52F-4FF7-AAD7-443E5A4FED3B}" type="presOf" srcId="{F86A34EC-F196-4E44-81FE-1C51DB33334C}" destId="{CD6534B1-9D79-47F8-8817-BDFAAA240EF3}" srcOrd="0" destOrd="0" presId="urn:microsoft.com/office/officeart/2005/8/layout/vList5"/>
    <dgm:cxn modelId="{9253B03C-2960-45CD-913C-5FB25F4CCBDE}" type="presOf" srcId="{43B09C04-97EF-4156-AF46-3D50596B858E}" destId="{9D0AF219-F756-4902-9193-94AE6B99BB06}" srcOrd="0" destOrd="0" presId="urn:microsoft.com/office/officeart/2005/8/layout/vList5"/>
    <dgm:cxn modelId="{C0B59300-307B-43AF-9F69-D54417992DA6}" type="presParOf" srcId="{9D0AF219-F756-4902-9193-94AE6B99BB06}" destId="{9C6D94E2-5F98-4ED2-9A5B-6CC239A6E1F7}" srcOrd="0" destOrd="0" presId="urn:microsoft.com/office/officeart/2005/8/layout/vList5"/>
    <dgm:cxn modelId="{79124A26-2691-4355-8E6D-054E850C4C83}" type="presParOf" srcId="{9C6D94E2-5F98-4ED2-9A5B-6CC239A6E1F7}" destId="{CD6534B1-9D79-47F8-8817-BDFAAA240EF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B09C04-97EF-4156-AF46-3D50596B858E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86A34EC-F196-4E44-81FE-1C51DB33334C}">
      <dgm:prSet phldrT="[Text]" custT="1"/>
      <dgm:spPr>
        <a:solidFill>
          <a:srgbClr val="6F9B97"/>
        </a:solidFill>
      </dgm:spPr>
      <dgm:t>
        <a:bodyPr/>
        <a:lstStyle/>
        <a:p>
          <a:pPr algn="l"/>
          <a:r>
            <a:rPr lang="en-US" sz="3200" dirty="0" smtClean="0"/>
            <a:t>2. </a:t>
          </a:r>
          <a:r>
            <a:rPr lang="en-US" sz="3200" dirty="0" smtClean="0">
              <a:latin typeface="Arial Narrow" pitchFamily="34" charset="0"/>
            </a:rPr>
            <a:t>Identify stakeholders</a:t>
          </a:r>
          <a:endParaRPr lang="en-US" sz="3200" dirty="0">
            <a:latin typeface="Arial Narrow" pitchFamily="34" charset="0"/>
          </a:endParaRPr>
        </a:p>
      </dgm:t>
    </dgm:pt>
    <dgm:pt modelId="{E2111580-9A05-4945-AEE5-1638765750B6}" type="parTrans" cxnId="{5608FBEF-01C9-4104-943E-8705C933B3F2}">
      <dgm:prSet/>
      <dgm:spPr/>
      <dgm:t>
        <a:bodyPr/>
        <a:lstStyle/>
        <a:p>
          <a:endParaRPr lang="en-US" sz="7200"/>
        </a:p>
      </dgm:t>
    </dgm:pt>
    <dgm:pt modelId="{008B3704-C597-4536-ACDF-0ACFA127CCF2}" type="sibTrans" cxnId="{5608FBEF-01C9-4104-943E-8705C933B3F2}">
      <dgm:prSet/>
      <dgm:spPr/>
      <dgm:t>
        <a:bodyPr/>
        <a:lstStyle/>
        <a:p>
          <a:endParaRPr lang="en-US" sz="7200"/>
        </a:p>
      </dgm:t>
    </dgm:pt>
    <dgm:pt modelId="{9D0AF219-F756-4902-9193-94AE6B99BB06}" type="pres">
      <dgm:prSet presAssocID="{43B09C04-97EF-4156-AF46-3D50596B85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6D94E2-5F98-4ED2-9A5B-6CC239A6E1F7}" type="pres">
      <dgm:prSet presAssocID="{F86A34EC-F196-4E44-81FE-1C51DB33334C}" presName="linNode" presStyleCnt="0"/>
      <dgm:spPr/>
    </dgm:pt>
    <dgm:pt modelId="{CD6534B1-9D79-47F8-8817-BDFAAA240EF3}" type="pres">
      <dgm:prSet presAssocID="{F86A34EC-F196-4E44-81FE-1C51DB33334C}" presName="parentText" presStyleLbl="node1" presStyleIdx="0" presStyleCnt="1" custScaleX="262346" custScaleY="43054" custLinFactNeighborX="0" custLinFactNeighborY="-284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08FBEF-01C9-4104-943E-8705C933B3F2}" srcId="{43B09C04-97EF-4156-AF46-3D50596B858E}" destId="{F86A34EC-F196-4E44-81FE-1C51DB33334C}" srcOrd="0" destOrd="0" parTransId="{E2111580-9A05-4945-AEE5-1638765750B6}" sibTransId="{008B3704-C597-4536-ACDF-0ACFA127CCF2}"/>
    <dgm:cxn modelId="{E0922B84-435D-4A0F-A362-42BC372FAB01}" type="presOf" srcId="{43B09C04-97EF-4156-AF46-3D50596B858E}" destId="{9D0AF219-F756-4902-9193-94AE6B99BB06}" srcOrd="0" destOrd="0" presId="urn:microsoft.com/office/officeart/2005/8/layout/vList5"/>
    <dgm:cxn modelId="{B3834791-770D-47B9-BC16-EACD937DC818}" type="presOf" srcId="{F86A34EC-F196-4E44-81FE-1C51DB33334C}" destId="{CD6534B1-9D79-47F8-8817-BDFAAA240EF3}" srcOrd="0" destOrd="0" presId="urn:microsoft.com/office/officeart/2005/8/layout/vList5"/>
    <dgm:cxn modelId="{F143CA70-D078-4A7B-8C31-44E10EE44337}" type="presParOf" srcId="{9D0AF219-F756-4902-9193-94AE6B99BB06}" destId="{9C6D94E2-5F98-4ED2-9A5B-6CC239A6E1F7}" srcOrd="0" destOrd="0" presId="urn:microsoft.com/office/officeart/2005/8/layout/vList5"/>
    <dgm:cxn modelId="{E763E044-FA90-4779-AAD1-1B72953B5A79}" type="presParOf" srcId="{9C6D94E2-5F98-4ED2-9A5B-6CC239A6E1F7}" destId="{CD6534B1-9D79-47F8-8817-BDFAAA240EF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B09C04-97EF-4156-AF46-3D50596B858E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86A34EC-F196-4E44-81FE-1C51DB33334C}">
      <dgm:prSet phldrT="[Text]" custT="1"/>
      <dgm:spPr>
        <a:solidFill>
          <a:srgbClr val="60966C"/>
        </a:solidFill>
      </dgm:spPr>
      <dgm:t>
        <a:bodyPr/>
        <a:lstStyle/>
        <a:p>
          <a:pPr algn="l"/>
          <a:r>
            <a:rPr lang="en-US" sz="3200" dirty="0" smtClean="0">
              <a:latin typeface="Arial Narrow" pitchFamily="34" charset="0"/>
            </a:rPr>
            <a:t>3. Develop plan for engagement</a:t>
          </a:r>
          <a:endParaRPr lang="en-US" sz="3200" dirty="0">
            <a:latin typeface="Arial Narrow" pitchFamily="34" charset="0"/>
          </a:endParaRPr>
        </a:p>
      </dgm:t>
    </dgm:pt>
    <dgm:pt modelId="{E2111580-9A05-4945-AEE5-1638765750B6}" type="parTrans" cxnId="{5608FBEF-01C9-4104-943E-8705C933B3F2}">
      <dgm:prSet/>
      <dgm:spPr/>
      <dgm:t>
        <a:bodyPr/>
        <a:lstStyle/>
        <a:p>
          <a:endParaRPr lang="en-US" sz="7200"/>
        </a:p>
      </dgm:t>
    </dgm:pt>
    <dgm:pt modelId="{008B3704-C597-4536-ACDF-0ACFA127CCF2}" type="sibTrans" cxnId="{5608FBEF-01C9-4104-943E-8705C933B3F2}">
      <dgm:prSet/>
      <dgm:spPr/>
      <dgm:t>
        <a:bodyPr/>
        <a:lstStyle/>
        <a:p>
          <a:endParaRPr lang="en-US" sz="7200"/>
        </a:p>
      </dgm:t>
    </dgm:pt>
    <dgm:pt modelId="{9D0AF219-F756-4902-9193-94AE6B99BB06}" type="pres">
      <dgm:prSet presAssocID="{43B09C04-97EF-4156-AF46-3D50596B85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6D94E2-5F98-4ED2-9A5B-6CC239A6E1F7}" type="pres">
      <dgm:prSet presAssocID="{F86A34EC-F196-4E44-81FE-1C51DB33334C}" presName="linNode" presStyleCnt="0"/>
      <dgm:spPr/>
    </dgm:pt>
    <dgm:pt modelId="{CD6534B1-9D79-47F8-8817-BDFAAA240EF3}" type="pres">
      <dgm:prSet presAssocID="{F86A34EC-F196-4E44-81FE-1C51DB33334C}" presName="parentText" presStyleLbl="node1" presStyleIdx="0" presStyleCnt="1" custScaleX="262346" custScaleY="43054" custLinFactNeighborX="0" custLinFactNeighborY="-3684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08FBEF-01C9-4104-943E-8705C933B3F2}" srcId="{43B09C04-97EF-4156-AF46-3D50596B858E}" destId="{F86A34EC-F196-4E44-81FE-1C51DB33334C}" srcOrd="0" destOrd="0" parTransId="{E2111580-9A05-4945-AEE5-1638765750B6}" sibTransId="{008B3704-C597-4536-ACDF-0ACFA127CCF2}"/>
    <dgm:cxn modelId="{E998BF4B-6C28-4E95-A658-EB68C01F0225}" type="presOf" srcId="{F86A34EC-F196-4E44-81FE-1C51DB33334C}" destId="{CD6534B1-9D79-47F8-8817-BDFAAA240EF3}" srcOrd="0" destOrd="0" presId="urn:microsoft.com/office/officeart/2005/8/layout/vList5"/>
    <dgm:cxn modelId="{12A6E91A-C639-4E1E-8833-8FD0C1BE363E}" type="presOf" srcId="{43B09C04-97EF-4156-AF46-3D50596B858E}" destId="{9D0AF219-F756-4902-9193-94AE6B99BB06}" srcOrd="0" destOrd="0" presId="urn:microsoft.com/office/officeart/2005/8/layout/vList5"/>
    <dgm:cxn modelId="{76EECEB4-64F8-464C-A454-B450E6A98D90}" type="presParOf" srcId="{9D0AF219-F756-4902-9193-94AE6B99BB06}" destId="{9C6D94E2-5F98-4ED2-9A5B-6CC239A6E1F7}" srcOrd="0" destOrd="0" presId="urn:microsoft.com/office/officeart/2005/8/layout/vList5"/>
    <dgm:cxn modelId="{64F163AF-FB48-43FF-9892-047E34F6DC11}" type="presParOf" srcId="{9C6D94E2-5F98-4ED2-9A5B-6CC239A6E1F7}" destId="{CD6534B1-9D79-47F8-8817-BDFAAA240EF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B09C04-97EF-4156-AF46-3D50596B858E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86A34EC-F196-4E44-81FE-1C51DB33334C}">
      <dgm:prSet phldrT="[Text]" custT="1"/>
      <dgm:spPr>
        <a:solidFill>
          <a:srgbClr val="6F8D54"/>
        </a:solidFill>
      </dgm:spPr>
      <dgm:t>
        <a:bodyPr/>
        <a:lstStyle/>
        <a:p>
          <a:pPr algn="l"/>
          <a:r>
            <a:rPr lang="en-US" sz="3200" dirty="0" smtClean="0">
              <a:latin typeface="Arial Narrow" pitchFamily="34" charset="0"/>
            </a:rPr>
            <a:t>4. Implement plan</a:t>
          </a:r>
          <a:endParaRPr lang="en-US" sz="3200" dirty="0">
            <a:latin typeface="Arial Narrow" pitchFamily="34" charset="0"/>
          </a:endParaRPr>
        </a:p>
      </dgm:t>
    </dgm:pt>
    <dgm:pt modelId="{E2111580-9A05-4945-AEE5-1638765750B6}" type="parTrans" cxnId="{5608FBEF-01C9-4104-943E-8705C933B3F2}">
      <dgm:prSet/>
      <dgm:spPr/>
      <dgm:t>
        <a:bodyPr/>
        <a:lstStyle/>
        <a:p>
          <a:endParaRPr lang="en-US" sz="7200"/>
        </a:p>
      </dgm:t>
    </dgm:pt>
    <dgm:pt modelId="{008B3704-C597-4536-ACDF-0ACFA127CCF2}" type="sibTrans" cxnId="{5608FBEF-01C9-4104-943E-8705C933B3F2}">
      <dgm:prSet/>
      <dgm:spPr/>
      <dgm:t>
        <a:bodyPr/>
        <a:lstStyle/>
        <a:p>
          <a:endParaRPr lang="en-US" sz="7200"/>
        </a:p>
      </dgm:t>
    </dgm:pt>
    <dgm:pt modelId="{9D0AF219-F756-4902-9193-94AE6B99BB06}" type="pres">
      <dgm:prSet presAssocID="{43B09C04-97EF-4156-AF46-3D50596B85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6D94E2-5F98-4ED2-9A5B-6CC239A6E1F7}" type="pres">
      <dgm:prSet presAssocID="{F86A34EC-F196-4E44-81FE-1C51DB33334C}" presName="linNode" presStyleCnt="0"/>
      <dgm:spPr/>
    </dgm:pt>
    <dgm:pt modelId="{CD6534B1-9D79-47F8-8817-BDFAAA240EF3}" type="pres">
      <dgm:prSet presAssocID="{F86A34EC-F196-4E44-81FE-1C51DB33334C}" presName="parentText" presStyleLbl="node1" presStyleIdx="0" presStyleCnt="1" custScaleX="262346" custScaleY="43054" custLinFactNeighborX="0" custLinFactNeighborY="-3684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08FBEF-01C9-4104-943E-8705C933B3F2}" srcId="{43B09C04-97EF-4156-AF46-3D50596B858E}" destId="{F86A34EC-F196-4E44-81FE-1C51DB33334C}" srcOrd="0" destOrd="0" parTransId="{E2111580-9A05-4945-AEE5-1638765750B6}" sibTransId="{008B3704-C597-4536-ACDF-0ACFA127CCF2}"/>
    <dgm:cxn modelId="{1D108750-13DF-4203-AFAA-54CB3AB4A4C4}" type="presOf" srcId="{43B09C04-97EF-4156-AF46-3D50596B858E}" destId="{9D0AF219-F756-4902-9193-94AE6B99BB06}" srcOrd="0" destOrd="0" presId="urn:microsoft.com/office/officeart/2005/8/layout/vList5"/>
    <dgm:cxn modelId="{31838216-769D-4998-88B3-C5B583DCE5F9}" type="presOf" srcId="{F86A34EC-F196-4E44-81FE-1C51DB33334C}" destId="{CD6534B1-9D79-47F8-8817-BDFAAA240EF3}" srcOrd="0" destOrd="0" presId="urn:microsoft.com/office/officeart/2005/8/layout/vList5"/>
    <dgm:cxn modelId="{E2686CF3-F81B-4470-8277-6046EA3AF7B6}" type="presParOf" srcId="{9D0AF219-F756-4902-9193-94AE6B99BB06}" destId="{9C6D94E2-5F98-4ED2-9A5B-6CC239A6E1F7}" srcOrd="0" destOrd="0" presId="urn:microsoft.com/office/officeart/2005/8/layout/vList5"/>
    <dgm:cxn modelId="{8D854D52-EA26-41C8-8421-D96D72C2EA93}" type="presParOf" srcId="{9C6D94E2-5F98-4ED2-9A5B-6CC239A6E1F7}" destId="{CD6534B1-9D79-47F8-8817-BDFAAA240EF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3B09C04-97EF-4156-AF46-3D50596B858E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86A34EC-F196-4E44-81FE-1C51DB33334C}">
      <dgm:prSet phldrT="[Text]" custT="1"/>
      <dgm:spPr>
        <a:solidFill>
          <a:srgbClr val="837A48"/>
        </a:solidFill>
      </dgm:spPr>
      <dgm:t>
        <a:bodyPr/>
        <a:lstStyle/>
        <a:p>
          <a:pPr algn="l"/>
          <a:r>
            <a:rPr lang="en-US" sz="3200" dirty="0" smtClean="0">
              <a:latin typeface="Arial Narrow" pitchFamily="34" charset="0"/>
            </a:rPr>
            <a:t>5. Evaluate effectiveness of implementation </a:t>
          </a:r>
          <a:endParaRPr lang="en-US" sz="3200" dirty="0">
            <a:latin typeface="Arial Narrow" pitchFamily="34" charset="0"/>
          </a:endParaRPr>
        </a:p>
      </dgm:t>
    </dgm:pt>
    <dgm:pt modelId="{E2111580-9A05-4945-AEE5-1638765750B6}" type="parTrans" cxnId="{5608FBEF-01C9-4104-943E-8705C933B3F2}">
      <dgm:prSet/>
      <dgm:spPr/>
      <dgm:t>
        <a:bodyPr/>
        <a:lstStyle/>
        <a:p>
          <a:endParaRPr lang="en-US" sz="7200"/>
        </a:p>
      </dgm:t>
    </dgm:pt>
    <dgm:pt modelId="{008B3704-C597-4536-ACDF-0ACFA127CCF2}" type="sibTrans" cxnId="{5608FBEF-01C9-4104-943E-8705C933B3F2}">
      <dgm:prSet/>
      <dgm:spPr/>
      <dgm:t>
        <a:bodyPr/>
        <a:lstStyle/>
        <a:p>
          <a:endParaRPr lang="en-US" sz="7200"/>
        </a:p>
      </dgm:t>
    </dgm:pt>
    <dgm:pt modelId="{9D0AF219-F756-4902-9193-94AE6B99BB06}" type="pres">
      <dgm:prSet presAssocID="{43B09C04-97EF-4156-AF46-3D50596B85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6D94E2-5F98-4ED2-9A5B-6CC239A6E1F7}" type="pres">
      <dgm:prSet presAssocID="{F86A34EC-F196-4E44-81FE-1C51DB33334C}" presName="linNode" presStyleCnt="0"/>
      <dgm:spPr/>
    </dgm:pt>
    <dgm:pt modelId="{CD6534B1-9D79-47F8-8817-BDFAAA240EF3}" type="pres">
      <dgm:prSet presAssocID="{F86A34EC-F196-4E44-81FE-1C51DB33334C}" presName="parentText" presStyleLbl="node1" presStyleIdx="0" presStyleCnt="1" custScaleX="277778" custScaleY="43054" custLinFactNeighborX="0" custLinFactNeighborY="-3684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08FBEF-01C9-4104-943E-8705C933B3F2}" srcId="{43B09C04-97EF-4156-AF46-3D50596B858E}" destId="{F86A34EC-F196-4E44-81FE-1C51DB33334C}" srcOrd="0" destOrd="0" parTransId="{E2111580-9A05-4945-AEE5-1638765750B6}" sibTransId="{008B3704-C597-4536-ACDF-0ACFA127CCF2}"/>
    <dgm:cxn modelId="{6B9B8FDA-2D61-43A1-AFFE-7883B365E4F4}" type="presOf" srcId="{F86A34EC-F196-4E44-81FE-1C51DB33334C}" destId="{CD6534B1-9D79-47F8-8817-BDFAAA240EF3}" srcOrd="0" destOrd="0" presId="urn:microsoft.com/office/officeart/2005/8/layout/vList5"/>
    <dgm:cxn modelId="{7C5BE8DD-6DAE-49EC-8773-582A6BFE2230}" type="presOf" srcId="{43B09C04-97EF-4156-AF46-3D50596B858E}" destId="{9D0AF219-F756-4902-9193-94AE6B99BB06}" srcOrd="0" destOrd="0" presId="urn:microsoft.com/office/officeart/2005/8/layout/vList5"/>
    <dgm:cxn modelId="{9963B659-D8EA-4241-9583-496C5612EAA7}" type="presParOf" srcId="{9D0AF219-F756-4902-9193-94AE6B99BB06}" destId="{9C6D94E2-5F98-4ED2-9A5B-6CC239A6E1F7}" srcOrd="0" destOrd="0" presId="urn:microsoft.com/office/officeart/2005/8/layout/vList5"/>
    <dgm:cxn modelId="{90906B6B-2887-43E1-B3DD-3AFA2CCBA710}" type="presParOf" srcId="{9C6D94E2-5F98-4ED2-9A5B-6CC239A6E1F7}" destId="{CD6534B1-9D79-47F8-8817-BDFAAA240EF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B09C04-97EF-4156-AF46-3D50596B858E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86A34EC-F196-4E44-81FE-1C51DB33334C}">
      <dgm:prSet phldrT="[Text]" custT="1"/>
      <dgm:spPr>
        <a:solidFill>
          <a:srgbClr val="79463D"/>
        </a:solidFill>
      </dgm:spPr>
      <dgm:t>
        <a:bodyPr/>
        <a:lstStyle/>
        <a:p>
          <a:pPr algn="l"/>
          <a:r>
            <a:rPr lang="en-US" sz="3200" dirty="0" smtClean="0">
              <a:latin typeface="Arial Narrow" pitchFamily="34" charset="0"/>
            </a:rPr>
            <a:t>6. Revise based on stakeholder feedback</a:t>
          </a:r>
          <a:endParaRPr lang="en-US" sz="3200" dirty="0">
            <a:latin typeface="Arial Narrow" pitchFamily="34" charset="0"/>
          </a:endParaRPr>
        </a:p>
      </dgm:t>
    </dgm:pt>
    <dgm:pt modelId="{E2111580-9A05-4945-AEE5-1638765750B6}" type="parTrans" cxnId="{5608FBEF-01C9-4104-943E-8705C933B3F2}">
      <dgm:prSet/>
      <dgm:spPr/>
      <dgm:t>
        <a:bodyPr/>
        <a:lstStyle/>
        <a:p>
          <a:endParaRPr lang="en-US" sz="7200"/>
        </a:p>
      </dgm:t>
    </dgm:pt>
    <dgm:pt modelId="{008B3704-C597-4536-ACDF-0ACFA127CCF2}" type="sibTrans" cxnId="{5608FBEF-01C9-4104-943E-8705C933B3F2}">
      <dgm:prSet/>
      <dgm:spPr/>
      <dgm:t>
        <a:bodyPr/>
        <a:lstStyle/>
        <a:p>
          <a:endParaRPr lang="en-US" sz="7200"/>
        </a:p>
      </dgm:t>
    </dgm:pt>
    <dgm:pt modelId="{9D0AF219-F756-4902-9193-94AE6B99BB06}" type="pres">
      <dgm:prSet presAssocID="{43B09C04-97EF-4156-AF46-3D50596B85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6D94E2-5F98-4ED2-9A5B-6CC239A6E1F7}" type="pres">
      <dgm:prSet presAssocID="{F86A34EC-F196-4E44-81FE-1C51DB33334C}" presName="linNode" presStyleCnt="0"/>
      <dgm:spPr/>
    </dgm:pt>
    <dgm:pt modelId="{CD6534B1-9D79-47F8-8817-BDFAAA240EF3}" type="pres">
      <dgm:prSet presAssocID="{F86A34EC-F196-4E44-81FE-1C51DB33334C}" presName="parentText" presStyleLbl="node1" presStyleIdx="0" presStyleCnt="1" custScaleX="277778" custScaleY="43054" custLinFactNeighborX="0" custLinFactNeighborY="-3684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08FBEF-01C9-4104-943E-8705C933B3F2}" srcId="{43B09C04-97EF-4156-AF46-3D50596B858E}" destId="{F86A34EC-F196-4E44-81FE-1C51DB33334C}" srcOrd="0" destOrd="0" parTransId="{E2111580-9A05-4945-AEE5-1638765750B6}" sibTransId="{008B3704-C597-4536-ACDF-0ACFA127CCF2}"/>
    <dgm:cxn modelId="{6344B8CE-3854-4745-8E89-B1802D5D167B}" type="presOf" srcId="{F86A34EC-F196-4E44-81FE-1C51DB33334C}" destId="{CD6534B1-9D79-47F8-8817-BDFAAA240EF3}" srcOrd="0" destOrd="0" presId="urn:microsoft.com/office/officeart/2005/8/layout/vList5"/>
    <dgm:cxn modelId="{0B611744-28E9-46C8-8E83-68B381630842}" type="presOf" srcId="{43B09C04-97EF-4156-AF46-3D50596B858E}" destId="{9D0AF219-F756-4902-9193-94AE6B99BB06}" srcOrd="0" destOrd="0" presId="urn:microsoft.com/office/officeart/2005/8/layout/vList5"/>
    <dgm:cxn modelId="{0562359C-6E80-47AB-BE06-A3F2B517A792}" type="presParOf" srcId="{9D0AF219-F756-4902-9193-94AE6B99BB06}" destId="{9C6D94E2-5F98-4ED2-9A5B-6CC239A6E1F7}" srcOrd="0" destOrd="0" presId="urn:microsoft.com/office/officeart/2005/8/layout/vList5"/>
    <dgm:cxn modelId="{CAF4FD7F-1226-49B1-860A-5344B832F896}" type="presParOf" srcId="{9C6D94E2-5F98-4ED2-9A5B-6CC239A6E1F7}" destId="{CD6534B1-9D79-47F8-8817-BDFAAA240EF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534B1-9D79-47F8-8817-BDFAAA240EF3}">
      <dsp:nvSpPr>
        <dsp:cNvPr id="0" name=""/>
        <dsp:cNvSpPr/>
      </dsp:nvSpPr>
      <dsp:spPr>
        <a:xfrm>
          <a:off x="914405" y="1590"/>
          <a:ext cx="6400788" cy="92608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1. Determine engagement objectives</a:t>
          </a:r>
          <a:endParaRPr lang="en-US" sz="2500" kern="1200" dirty="0"/>
        </a:p>
      </dsp:txBody>
      <dsp:txXfrm>
        <a:off x="959613" y="46798"/>
        <a:ext cx="6310372" cy="835667"/>
      </dsp:txXfrm>
    </dsp:sp>
    <dsp:sp modelId="{CA031BAC-2B6D-4452-8EF2-C16FB0450512}">
      <dsp:nvSpPr>
        <dsp:cNvPr id="0" name=""/>
        <dsp:cNvSpPr/>
      </dsp:nvSpPr>
      <dsp:spPr>
        <a:xfrm>
          <a:off x="914405" y="973977"/>
          <a:ext cx="6400788" cy="926083"/>
        </a:xfrm>
        <a:prstGeom prst="roundRect">
          <a:avLst/>
        </a:prstGeom>
        <a:solidFill>
          <a:schemeClr val="accent5">
            <a:hueOff val="-2479475"/>
            <a:satOff val="3710"/>
            <a:lumOff val="-4157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2. Identify stakeholders</a:t>
          </a:r>
          <a:endParaRPr lang="en-US" sz="2500" kern="1200" dirty="0"/>
        </a:p>
      </dsp:txBody>
      <dsp:txXfrm>
        <a:off x="959613" y="1019185"/>
        <a:ext cx="6310372" cy="835667"/>
      </dsp:txXfrm>
    </dsp:sp>
    <dsp:sp modelId="{933B4F55-5E6B-4AAF-8524-A5594DA6B4C5}">
      <dsp:nvSpPr>
        <dsp:cNvPr id="0" name=""/>
        <dsp:cNvSpPr/>
      </dsp:nvSpPr>
      <dsp:spPr>
        <a:xfrm>
          <a:off x="914405" y="1946364"/>
          <a:ext cx="6400788" cy="926083"/>
        </a:xfrm>
        <a:prstGeom prst="roundRect">
          <a:avLst/>
        </a:prstGeom>
        <a:solidFill>
          <a:schemeClr val="accent5">
            <a:hueOff val="-4958950"/>
            <a:satOff val="7420"/>
            <a:lumOff val="-831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3. Develop plan for engagement</a:t>
          </a:r>
          <a:endParaRPr lang="en-US" sz="2500" kern="1200" dirty="0"/>
        </a:p>
      </dsp:txBody>
      <dsp:txXfrm>
        <a:off x="959613" y="1991572"/>
        <a:ext cx="6310372" cy="835667"/>
      </dsp:txXfrm>
    </dsp:sp>
    <dsp:sp modelId="{6BBD6A24-FC14-4A3A-A7BA-F5675D4F2D0D}">
      <dsp:nvSpPr>
        <dsp:cNvPr id="0" name=""/>
        <dsp:cNvSpPr/>
      </dsp:nvSpPr>
      <dsp:spPr>
        <a:xfrm>
          <a:off x="914405" y="2918752"/>
          <a:ext cx="6400788" cy="926083"/>
        </a:xfrm>
        <a:prstGeom prst="roundRect">
          <a:avLst/>
        </a:prstGeom>
        <a:solidFill>
          <a:schemeClr val="accent5">
            <a:hueOff val="-7438424"/>
            <a:satOff val="11130"/>
            <a:lumOff val="-1247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4. Implement plan</a:t>
          </a:r>
          <a:endParaRPr lang="en-US" sz="2500" kern="1200" dirty="0"/>
        </a:p>
      </dsp:txBody>
      <dsp:txXfrm>
        <a:off x="959613" y="2963960"/>
        <a:ext cx="6310372" cy="835667"/>
      </dsp:txXfrm>
    </dsp:sp>
    <dsp:sp modelId="{9984A433-CBC8-4B8B-A3FA-E0E90AF4FA86}">
      <dsp:nvSpPr>
        <dsp:cNvPr id="0" name=""/>
        <dsp:cNvSpPr/>
      </dsp:nvSpPr>
      <dsp:spPr>
        <a:xfrm>
          <a:off x="914405" y="3891139"/>
          <a:ext cx="6400788" cy="926083"/>
        </a:xfrm>
        <a:prstGeom prst="roundRect">
          <a:avLst/>
        </a:prstGeom>
        <a:solidFill>
          <a:schemeClr val="accent5">
            <a:hueOff val="-9917899"/>
            <a:satOff val="14840"/>
            <a:lumOff val="-16626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5. Evaluate effectiveness of implementation </a:t>
          </a:r>
          <a:endParaRPr lang="en-US" sz="2400" kern="1200" dirty="0"/>
        </a:p>
      </dsp:txBody>
      <dsp:txXfrm>
        <a:off x="959613" y="3936347"/>
        <a:ext cx="6310372" cy="835667"/>
      </dsp:txXfrm>
    </dsp:sp>
    <dsp:sp modelId="{2DE61400-ACB1-47EE-9C3D-870FD987CCD7}">
      <dsp:nvSpPr>
        <dsp:cNvPr id="0" name=""/>
        <dsp:cNvSpPr/>
      </dsp:nvSpPr>
      <dsp:spPr>
        <a:xfrm>
          <a:off x="914405" y="4863526"/>
          <a:ext cx="6400788" cy="926083"/>
        </a:xfrm>
        <a:prstGeom prst="roundRect">
          <a:avLst/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6. Revise based on stakeholder feedback</a:t>
          </a:r>
          <a:endParaRPr lang="en-US" sz="2400" kern="1200" dirty="0"/>
        </a:p>
      </dsp:txBody>
      <dsp:txXfrm>
        <a:off x="959613" y="4908734"/>
        <a:ext cx="6310372" cy="8356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534B1-9D79-47F8-8817-BDFAAA240EF3}">
      <dsp:nvSpPr>
        <dsp:cNvPr id="0" name=""/>
        <dsp:cNvSpPr/>
      </dsp:nvSpPr>
      <dsp:spPr>
        <a:xfrm>
          <a:off x="228595" y="0"/>
          <a:ext cx="7772409" cy="78737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1. </a:t>
          </a:r>
          <a:r>
            <a:rPr lang="en-US" sz="3200" kern="1200" dirty="0" smtClean="0">
              <a:latin typeface="Arial Narrow" pitchFamily="34" charset="0"/>
            </a:rPr>
            <a:t>Determine engagement objectives</a:t>
          </a:r>
          <a:endParaRPr lang="en-US" sz="3200" kern="1200" dirty="0">
            <a:latin typeface="Arial Narrow" pitchFamily="34" charset="0"/>
          </a:endParaRPr>
        </a:p>
      </dsp:txBody>
      <dsp:txXfrm>
        <a:off x="267031" y="38436"/>
        <a:ext cx="7695537" cy="7104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534B1-9D79-47F8-8817-BDFAAA240EF3}">
      <dsp:nvSpPr>
        <dsp:cNvPr id="0" name=""/>
        <dsp:cNvSpPr/>
      </dsp:nvSpPr>
      <dsp:spPr>
        <a:xfrm>
          <a:off x="228595" y="0"/>
          <a:ext cx="7772409" cy="787371"/>
        </a:xfrm>
        <a:prstGeom prst="roundRect">
          <a:avLst/>
        </a:prstGeom>
        <a:solidFill>
          <a:srgbClr val="6F9B97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2. </a:t>
          </a:r>
          <a:r>
            <a:rPr lang="en-US" sz="3200" kern="1200" dirty="0" smtClean="0">
              <a:latin typeface="Arial Narrow" pitchFamily="34" charset="0"/>
            </a:rPr>
            <a:t>Identify stakeholders</a:t>
          </a:r>
          <a:endParaRPr lang="en-US" sz="3200" kern="1200" dirty="0">
            <a:latin typeface="Arial Narrow" pitchFamily="34" charset="0"/>
          </a:endParaRPr>
        </a:p>
      </dsp:txBody>
      <dsp:txXfrm>
        <a:off x="267031" y="38436"/>
        <a:ext cx="7695537" cy="7104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534B1-9D79-47F8-8817-BDFAAA240EF3}">
      <dsp:nvSpPr>
        <dsp:cNvPr id="0" name=""/>
        <dsp:cNvSpPr/>
      </dsp:nvSpPr>
      <dsp:spPr>
        <a:xfrm>
          <a:off x="228595" y="0"/>
          <a:ext cx="7772409" cy="787371"/>
        </a:xfrm>
        <a:prstGeom prst="roundRect">
          <a:avLst/>
        </a:prstGeom>
        <a:solidFill>
          <a:srgbClr val="60966C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rial Narrow" pitchFamily="34" charset="0"/>
            </a:rPr>
            <a:t>3. Develop plan for engagement</a:t>
          </a:r>
          <a:endParaRPr lang="en-US" sz="3200" kern="1200" dirty="0">
            <a:latin typeface="Arial Narrow" pitchFamily="34" charset="0"/>
          </a:endParaRPr>
        </a:p>
      </dsp:txBody>
      <dsp:txXfrm>
        <a:off x="267031" y="38436"/>
        <a:ext cx="7695537" cy="7104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534B1-9D79-47F8-8817-BDFAAA240EF3}">
      <dsp:nvSpPr>
        <dsp:cNvPr id="0" name=""/>
        <dsp:cNvSpPr/>
      </dsp:nvSpPr>
      <dsp:spPr>
        <a:xfrm>
          <a:off x="228595" y="0"/>
          <a:ext cx="7772409" cy="787371"/>
        </a:xfrm>
        <a:prstGeom prst="roundRect">
          <a:avLst/>
        </a:prstGeom>
        <a:solidFill>
          <a:srgbClr val="6F8D54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rial Narrow" pitchFamily="34" charset="0"/>
            </a:rPr>
            <a:t>4. Implement plan</a:t>
          </a:r>
          <a:endParaRPr lang="en-US" sz="3200" kern="1200" dirty="0">
            <a:latin typeface="Arial Narrow" pitchFamily="34" charset="0"/>
          </a:endParaRPr>
        </a:p>
      </dsp:txBody>
      <dsp:txXfrm>
        <a:off x="267031" y="38436"/>
        <a:ext cx="7695537" cy="7104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534B1-9D79-47F8-8817-BDFAAA240EF3}">
      <dsp:nvSpPr>
        <dsp:cNvPr id="0" name=""/>
        <dsp:cNvSpPr/>
      </dsp:nvSpPr>
      <dsp:spPr>
        <a:xfrm>
          <a:off x="4015" y="0"/>
          <a:ext cx="8221569" cy="787371"/>
        </a:xfrm>
        <a:prstGeom prst="roundRect">
          <a:avLst/>
        </a:prstGeom>
        <a:solidFill>
          <a:srgbClr val="837A48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rial Narrow" pitchFamily="34" charset="0"/>
            </a:rPr>
            <a:t>5. Evaluate effectiveness of implementation </a:t>
          </a:r>
          <a:endParaRPr lang="en-US" sz="3200" kern="1200" dirty="0">
            <a:latin typeface="Arial Narrow" pitchFamily="34" charset="0"/>
          </a:endParaRPr>
        </a:p>
      </dsp:txBody>
      <dsp:txXfrm>
        <a:off x="42451" y="38436"/>
        <a:ext cx="8144697" cy="7104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534B1-9D79-47F8-8817-BDFAAA240EF3}">
      <dsp:nvSpPr>
        <dsp:cNvPr id="0" name=""/>
        <dsp:cNvSpPr/>
      </dsp:nvSpPr>
      <dsp:spPr>
        <a:xfrm>
          <a:off x="4015" y="0"/>
          <a:ext cx="8221569" cy="787371"/>
        </a:xfrm>
        <a:prstGeom prst="roundRect">
          <a:avLst/>
        </a:prstGeom>
        <a:solidFill>
          <a:srgbClr val="79463D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rial Narrow" pitchFamily="34" charset="0"/>
            </a:rPr>
            <a:t>6. Revise based on stakeholder feedback</a:t>
          </a:r>
          <a:endParaRPr lang="en-US" sz="3200" kern="1200" dirty="0">
            <a:latin typeface="Arial Narrow" pitchFamily="34" charset="0"/>
          </a:endParaRPr>
        </a:p>
      </dsp:txBody>
      <dsp:txXfrm>
        <a:off x="42451" y="38436"/>
        <a:ext cx="8144697" cy="710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DAC08B8-D35E-4E4B-935F-AC2F5CB846E5}" type="datetimeFigureOut">
              <a:rPr lang="en-US"/>
              <a:pPr>
                <a:defRPr/>
              </a:pPr>
              <a:t>7/31/2013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09EDD1-4B87-452E-86AA-1289A6AF5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96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186363"/>
            <a:ext cx="9144000" cy="1443037"/>
          </a:xfrm>
          <a:prstGeom prst="rect">
            <a:avLst/>
          </a:prstGeom>
          <a:solidFill>
            <a:schemeClr val="tx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5127625"/>
            <a:ext cx="9144000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447800"/>
            <a:ext cx="9144000" cy="38909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304800"/>
            <a:ext cx="9051925" cy="95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09800"/>
            <a:ext cx="7848600" cy="1927225"/>
          </a:xfrm>
        </p:spPr>
        <p:txBody>
          <a:bodyPr anchor="b">
            <a:noAutofit/>
          </a:bodyPr>
          <a:lstStyle>
            <a:lvl1pPr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495800"/>
            <a:ext cx="4648200" cy="1219200"/>
          </a:xfrm>
          <a:ln>
            <a:noFill/>
          </a:ln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27388-8B34-410D-BE88-645A6C446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277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7177A-E42C-4DBE-96C9-663BF3A77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9541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61B24-8330-40F4-8900-9A3815BF6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66117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12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2540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2550"/>
            <a:ext cx="90678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3"/>
          <p:cNvSpPr txBox="1">
            <a:spLocks noChangeArrowheads="1"/>
          </p:cNvSpPr>
          <p:nvPr userDrawn="1"/>
        </p:nvSpPr>
        <p:spPr bwMode="auto">
          <a:xfrm>
            <a:off x="233363" y="6627813"/>
            <a:ext cx="3048000" cy="153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00" b="1" dirty="0" smtClean="0">
                <a:solidFill>
                  <a:srgbClr val="292934">
                    <a:lumMod val="25000"/>
                    <a:lumOff val="75000"/>
                  </a:srgbClr>
                </a:solidFill>
              </a:rPr>
              <a:t>© </a:t>
            </a:r>
            <a:r>
              <a:rPr lang="en-US" sz="900" b="1" dirty="0" smtClean="0">
                <a:solidFill>
                  <a:srgbClr val="292934">
                    <a:lumMod val="25000"/>
                    <a:lumOff val="75000"/>
                  </a:srgbClr>
                </a:solidFill>
                <a:latin typeface="Arial Narrow" pitchFamily="34" charset="0"/>
              </a:rPr>
              <a:t>2013, KAISER PERMANENTE CENTER FOR HEALTH RESEARCH</a:t>
            </a:r>
          </a:p>
        </p:txBody>
      </p:sp>
      <p:pic>
        <p:nvPicPr>
          <p:cNvPr id="7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275" y="6362700"/>
            <a:ext cx="8397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1C401-CCAA-4509-B7D2-F42BAAD176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8674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541D8-204A-4335-9570-B2E4F5930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759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2540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5562600"/>
            <a:ext cx="9144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2550"/>
            <a:ext cx="90678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3"/>
          <p:cNvSpPr txBox="1">
            <a:spLocks noChangeArrowheads="1"/>
          </p:cNvSpPr>
          <p:nvPr userDrawn="1"/>
        </p:nvSpPr>
        <p:spPr bwMode="auto">
          <a:xfrm>
            <a:off x="233363" y="6627813"/>
            <a:ext cx="3048000" cy="153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00" b="1" dirty="0" smtClean="0">
                <a:solidFill>
                  <a:srgbClr val="292934">
                    <a:lumMod val="25000"/>
                    <a:lumOff val="75000"/>
                  </a:srgbClr>
                </a:solidFill>
              </a:rPr>
              <a:t>© </a:t>
            </a:r>
            <a:r>
              <a:rPr lang="en-US" sz="900" b="1" dirty="0" smtClean="0">
                <a:solidFill>
                  <a:srgbClr val="292934">
                    <a:lumMod val="25000"/>
                    <a:lumOff val="75000"/>
                  </a:srgbClr>
                </a:solidFill>
                <a:latin typeface="Arial Narrow" pitchFamily="34" charset="0"/>
              </a:rPr>
              <a:t>2013, KAISER PERMANENTE CENTER FOR HEALTH RESEARCH</a:t>
            </a:r>
          </a:p>
        </p:txBody>
      </p:sp>
      <p:pic>
        <p:nvPicPr>
          <p:cNvPr id="9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275" y="6362700"/>
            <a:ext cx="8397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F13BB-29EA-4D85-9D19-60FB63AF3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4974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 userDrawn="1"/>
        </p:nvSpPr>
        <p:spPr>
          <a:xfrm>
            <a:off x="0" y="2540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2550"/>
            <a:ext cx="90678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23"/>
          <p:cNvSpPr txBox="1">
            <a:spLocks noChangeArrowheads="1"/>
          </p:cNvSpPr>
          <p:nvPr userDrawn="1"/>
        </p:nvSpPr>
        <p:spPr bwMode="auto">
          <a:xfrm>
            <a:off x="233363" y="6627813"/>
            <a:ext cx="3048000" cy="153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00" b="1" dirty="0" smtClean="0">
                <a:solidFill>
                  <a:srgbClr val="292934">
                    <a:lumMod val="25000"/>
                    <a:lumOff val="75000"/>
                  </a:srgbClr>
                </a:solidFill>
              </a:rPr>
              <a:t>© </a:t>
            </a:r>
            <a:r>
              <a:rPr lang="en-US" sz="900" b="1" dirty="0" smtClean="0">
                <a:solidFill>
                  <a:srgbClr val="292934">
                    <a:lumMod val="25000"/>
                    <a:lumOff val="75000"/>
                  </a:srgbClr>
                </a:solidFill>
                <a:latin typeface="Arial Narrow" pitchFamily="34" charset="0"/>
              </a:rPr>
              <a:t>2013, KAISER PERMANENTE CENTER FOR HEALTH RESEARCH</a:t>
            </a:r>
          </a:p>
        </p:txBody>
      </p:sp>
      <p:pic>
        <p:nvPicPr>
          <p:cNvPr id="11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275" y="6362700"/>
            <a:ext cx="8397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D1E1A-A6A0-4639-9DED-38F929CAE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317033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40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2550"/>
            <a:ext cx="90678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23"/>
          <p:cNvSpPr txBox="1">
            <a:spLocks noChangeArrowheads="1"/>
          </p:cNvSpPr>
          <p:nvPr userDrawn="1"/>
        </p:nvSpPr>
        <p:spPr bwMode="auto">
          <a:xfrm>
            <a:off x="233363" y="6627813"/>
            <a:ext cx="3048000" cy="153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00" b="1" dirty="0" smtClean="0">
                <a:solidFill>
                  <a:srgbClr val="292934">
                    <a:lumMod val="25000"/>
                    <a:lumOff val="75000"/>
                  </a:srgbClr>
                </a:solidFill>
              </a:rPr>
              <a:t>© </a:t>
            </a:r>
            <a:r>
              <a:rPr lang="en-US" sz="900" b="1" dirty="0" smtClean="0">
                <a:solidFill>
                  <a:srgbClr val="292934">
                    <a:lumMod val="25000"/>
                    <a:lumOff val="75000"/>
                  </a:srgbClr>
                </a:solidFill>
                <a:latin typeface="Arial Narrow" pitchFamily="34" charset="0"/>
              </a:rPr>
              <a:t>2013, KAISER PERMANENTE CENTER FOR HEALTH RESEARCH</a:t>
            </a:r>
          </a:p>
        </p:txBody>
      </p:sp>
      <p:pic>
        <p:nvPicPr>
          <p:cNvPr id="6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275" y="6362700"/>
            <a:ext cx="8397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>
                <a:tab pos="460375" algn="l"/>
              </a:tabLst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35FFC-FB4E-43A3-8B36-5D3EA7957C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50738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2540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3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2550"/>
            <a:ext cx="90678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3"/>
          <p:cNvSpPr txBox="1">
            <a:spLocks noChangeArrowheads="1"/>
          </p:cNvSpPr>
          <p:nvPr userDrawn="1"/>
        </p:nvSpPr>
        <p:spPr bwMode="auto">
          <a:xfrm>
            <a:off x="233363" y="6627813"/>
            <a:ext cx="3048000" cy="153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00" b="1" dirty="0" smtClean="0">
                <a:solidFill>
                  <a:srgbClr val="292934">
                    <a:lumMod val="25000"/>
                    <a:lumOff val="75000"/>
                  </a:srgbClr>
                </a:solidFill>
              </a:rPr>
              <a:t>© </a:t>
            </a:r>
            <a:r>
              <a:rPr lang="en-US" sz="900" b="1" dirty="0" smtClean="0">
                <a:solidFill>
                  <a:srgbClr val="292934">
                    <a:lumMod val="25000"/>
                    <a:lumOff val="75000"/>
                  </a:srgbClr>
                </a:solidFill>
                <a:latin typeface="Arial Narrow" pitchFamily="34" charset="0"/>
              </a:rPr>
              <a:t>2013, KAISER PERMANENTE CENTER FOR HEALTH RESEARCH</a:t>
            </a:r>
          </a:p>
        </p:txBody>
      </p:sp>
      <p:pic>
        <p:nvPicPr>
          <p:cNvPr id="5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275" y="6362700"/>
            <a:ext cx="8397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5E191-BB60-4CAF-B91D-ED2E12B85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3336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0" y="2540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2550"/>
            <a:ext cx="90678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3"/>
          <p:cNvSpPr txBox="1">
            <a:spLocks noChangeArrowheads="1"/>
          </p:cNvSpPr>
          <p:nvPr userDrawn="1"/>
        </p:nvSpPr>
        <p:spPr bwMode="auto">
          <a:xfrm>
            <a:off x="233363" y="6627813"/>
            <a:ext cx="3048000" cy="153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00" b="1" dirty="0" smtClean="0">
                <a:solidFill>
                  <a:srgbClr val="292934">
                    <a:lumMod val="25000"/>
                    <a:lumOff val="75000"/>
                  </a:srgbClr>
                </a:solidFill>
              </a:rPr>
              <a:t>© </a:t>
            </a:r>
            <a:r>
              <a:rPr lang="en-US" sz="900" b="1" dirty="0" smtClean="0">
                <a:solidFill>
                  <a:srgbClr val="292934">
                    <a:lumMod val="25000"/>
                    <a:lumOff val="75000"/>
                  </a:srgbClr>
                </a:solidFill>
                <a:latin typeface="Arial Narrow" pitchFamily="34" charset="0"/>
              </a:rPr>
              <a:t>2013, KAISER PERMANENTE CENTER FOR HEALTH RESEARCH</a:t>
            </a:r>
          </a:p>
        </p:txBody>
      </p:sp>
      <p:pic>
        <p:nvPicPr>
          <p:cNvPr id="9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275" y="6362700"/>
            <a:ext cx="8397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B6DD2-1C5E-451F-A2F5-883FC1903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2501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6F91D-CBCF-46F9-901B-DF9A4250D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01726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E18A6F-C9EC-451F-8651-434D0CF584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08" r:id="rId9"/>
    <p:sldLayoutId id="2147483809" r:id="rId10"/>
    <p:sldLayoutId id="2147483810" r:id="rId11"/>
    <p:sldLayoutId id="2147483819" r:id="rId12"/>
  </p:sldLayoutIdLst>
  <p:transition spd="med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Arial Narrow" pitchFamily="34" charset="0"/>
          <a:ea typeface="+mj-ea"/>
          <a:cs typeface="+mj-cs"/>
        </a:defRPr>
      </a:lvl1pPr>
      <a:lvl2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6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7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8.wmf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3886199"/>
          </a:xfr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 algn="ctr">
              <a:buNone/>
            </a:pPr>
            <a:r>
              <a:rPr lang="en-US" sz="4800" dirty="0" smtClean="0"/>
              <a:t>Stakeholder Engagement</a:t>
            </a:r>
          </a:p>
          <a:p>
            <a:pPr marL="0" indent="0" algn="ctr">
              <a:buNone/>
            </a:pPr>
            <a:r>
              <a:rPr lang="en-US" sz="4800" dirty="0" smtClean="0"/>
              <a:t>during Implementation of</a:t>
            </a:r>
          </a:p>
          <a:p>
            <a:pPr marL="0" indent="0" algn="ctr">
              <a:buNone/>
            </a:pPr>
            <a:r>
              <a:rPr lang="en-US" sz="4800" smtClean="0"/>
              <a:t>Universal MSI </a:t>
            </a:r>
            <a:r>
              <a:rPr lang="en-US" sz="4800" dirty="0" smtClean="0"/>
              <a:t>Screening</a:t>
            </a:r>
          </a:p>
          <a:p>
            <a:pPr marL="0" indent="0" algn="ctr">
              <a:buNone/>
            </a:pPr>
            <a:r>
              <a:rPr lang="en-US" sz="4800" dirty="0" smtClean="0"/>
              <a:t> </a:t>
            </a:r>
            <a:r>
              <a:rPr lang="en-US" sz="4800" dirty="0"/>
              <a:t>in a </a:t>
            </a:r>
            <a:r>
              <a:rPr lang="en-US" sz="4800" dirty="0" smtClean="0"/>
              <a:t>Large Healthcare  System</a:t>
            </a:r>
            <a:endParaRPr lang="en-US" sz="4800" dirty="0"/>
          </a:p>
          <a:p>
            <a:pPr marL="0" indent="0" algn="ctr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3034619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Diagram 42"/>
          <p:cNvGraphicFramePr/>
          <p:nvPr/>
        </p:nvGraphicFramePr>
        <p:xfrm>
          <a:off x="533400" y="6096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Diagram 42"/>
          <p:cNvGraphicFramePr/>
          <p:nvPr/>
        </p:nvGraphicFramePr>
        <p:xfrm>
          <a:off x="533400" y="533400"/>
          <a:ext cx="82296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0" y="1752600"/>
            <a:ext cx="8686800" cy="50165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69913">
              <a:defRPr/>
            </a:pPr>
            <a:r>
              <a:rPr lang="en-US" sz="2400" b="1" dirty="0">
                <a:latin typeface="Arial Narrow" pitchFamily="34" charset="0"/>
              </a:rPr>
              <a:t>Universal Lynch syndrome screening is the objective  </a:t>
            </a:r>
          </a:p>
          <a:p>
            <a:pPr>
              <a:defRPr/>
            </a:pPr>
            <a:endParaRPr lang="en-US" sz="2000" b="1" dirty="0">
              <a:latin typeface="Arial Narrow" pitchFamily="34" charset="0"/>
            </a:endParaRPr>
          </a:p>
          <a:p>
            <a:pPr marL="1147763" indent="-346075">
              <a:defRPr/>
            </a:pPr>
            <a:r>
              <a:rPr lang="en-US" sz="2000" b="1" dirty="0">
                <a:latin typeface="Arial Narrow" pitchFamily="34" charset="0"/>
              </a:rPr>
              <a:t>Questions to consider: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In all colon cancer patients?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In all endometrial cancer patients?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Newly diagnosed only?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At all facilities?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IHC vs. MSI vs. both?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Cost/benefit analysis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endParaRPr lang="en-US" dirty="0">
              <a:latin typeface="Arial Narrow" pitchFamily="34" charset="0"/>
            </a:endParaRPr>
          </a:p>
          <a:p>
            <a:pPr marL="1147763" indent="-346075">
              <a:defRPr/>
            </a:pPr>
            <a:r>
              <a:rPr lang="en-US" sz="2000" b="1" dirty="0">
                <a:latin typeface="Arial Narrow" pitchFamily="34" charset="0"/>
              </a:rPr>
              <a:t>Having a clear objective helps: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Clarify the goal for the team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Identify who to include in the plan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Clarify what is needed to implement the plan</a:t>
            </a:r>
          </a:p>
          <a:p>
            <a:pPr marL="1147763" indent="-34607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Determine when and how to make this routine</a:t>
            </a:r>
          </a:p>
          <a:p>
            <a:pPr>
              <a:defRPr/>
            </a:pP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Diagram 42"/>
          <p:cNvGraphicFramePr/>
          <p:nvPr/>
        </p:nvGraphicFramePr>
        <p:xfrm>
          <a:off x="533400" y="533400"/>
          <a:ext cx="82296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685800" y="1524000"/>
            <a:ext cx="8153400" cy="1654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33363">
              <a:spcBef>
                <a:spcPts val="0"/>
              </a:spcBef>
              <a:spcAft>
                <a:spcPts val="600"/>
              </a:spcAft>
              <a:buFont typeface="Arial" charset="0"/>
              <a:buNone/>
              <a:defRPr/>
            </a:pPr>
            <a:r>
              <a:rPr lang="en-US" sz="2400" b="1" dirty="0">
                <a:latin typeface="Arial Narrow" pitchFamily="34" charset="0"/>
              </a:rPr>
              <a:t>What is a Stakeholder?</a:t>
            </a:r>
          </a:p>
          <a:p>
            <a:pPr marL="569913" indent="-280988">
              <a:spcBef>
                <a:spcPts val="600"/>
              </a:spcBef>
              <a:spcAft>
                <a:spcPts val="30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A person, group or organization, that has interest or concern in an organization.</a:t>
            </a:r>
          </a:p>
          <a:p>
            <a:pPr marL="569913" indent="-280988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Stakeholders can affect or be affected by the organization's actions, objectives, and policies</a:t>
            </a:r>
            <a:r>
              <a:rPr lang="en-US" dirty="0" smtClean="0">
                <a:latin typeface="Arial Narrow" pitchFamily="34" charset="0"/>
              </a:rPr>
              <a:t>. </a:t>
            </a:r>
            <a:endParaRPr lang="en-US" b="1" dirty="0">
              <a:latin typeface="Arial Narrow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483231"/>
              </p:ext>
            </p:extLst>
          </p:nvPr>
        </p:nvGraphicFramePr>
        <p:xfrm>
          <a:off x="667139" y="3179105"/>
          <a:ext cx="8153400" cy="335280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990461"/>
                <a:gridCol w="5162939"/>
              </a:tblGrid>
              <a:tr h="3810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There is a wide variety of possible stakeholders: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Oncology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Primary care (Internal Medicine/Family Practice, NP)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Gastroenterology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Genetics (Medical Geneticist, Genetic Counselor) </a:t>
                      </a:r>
                      <a:endParaRPr lang="en-US" sz="17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Physician groups 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>
                          <a:latin typeface="Arial Narrow" pitchFamily="34" charset="0"/>
                        </a:rPr>
                        <a:t>Laboratory (laboratory director, laboratory staff)</a:t>
                      </a:r>
                      <a:endParaRPr lang="en-US" sz="1800" dirty="0" smtClean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Organizational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Pathology (histology technicians, pathologists, pathology director) </a:t>
                      </a:r>
                      <a:endParaRPr lang="en-US" sz="1700" dirty="0" smtClean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Gynecology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Surgery (surgeons, surgical technicians, surgical nurses)</a:t>
                      </a:r>
                      <a:endParaRPr lang="en-US" sz="1700" dirty="0" smtClean="0"/>
                    </a:p>
                  </a:txBody>
                  <a:tcPr/>
                </a:tc>
              </a:tr>
              <a:tr h="350520"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Dermatology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Clinical lab services team (analytic support team)</a:t>
                      </a: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pPr marL="233363" marR="0" indent="-2333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Informatics (informatics director)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33363" indent="-233363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700" dirty="0" smtClean="0">
                          <a:latin typeface="Arial Narrow" pitchFamily="34" charset="0"/>
                        </a:rPr>
                        <a:t>Business services (cost and billing issues)</a:t>
                      </a:r>
                      <a:endParaRPr lang="en-US" sz="17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Diagram 42"/>
          <p:cNvGraphicFramePr/>
          <p:nvPr>
            <p:extLst>
              <p:ext uri="{D42A27DB-BD31-4B8C-83A1-F6EECF244321}">
                <p14:modId xmlns:p14="http://schemas.microsoft.com/office/powerpoint/2010/main" val="191149961"/>
              </p:ext>
            </p:extLst>
          </p:nvPr>
        </p:nvGraphicFramePr>
        <p:xfrm>
          <a:off x="533400" y="533400"/>
          <a:ext cx="82296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435394" y="1969294"/>
            <a:ext cx="1844675" cy="73818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accent4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Inform</a:t>
            </a: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415181" y="3005931"/>
            <a:ext cx="1844675" cy="73818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accent4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Consult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2619861" y="3033923"/>
            <a:ext cx="5929312" cy="754063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59999"/>
            </a:schemeClr>
          </a:solidFill>
          <a:ln w="9525" algn="ctr">
            <a:solidFill>
              <a:schemeClr val="accent4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Seek targeted feedback on what is working well, what is needed, and what can be done differently. Eliminate overlap.</a:t>
            </a:r>
          </a:p>
        </p:txBody>
      </p:sp>
      <p:sp>
        <p:nvSpPr>
          <p:cNvPr id="12" name="AutoShape 14"/>
          <p:cNvSpPr>
            <a:spLocks noChangeArrowheads="1"/>
          </p:cNvSpPr>
          <p:nvPr/>
        </p:nvSpPr>
        <p:spPr bwMode="auto">
          <a:xfrm>
            <a:off x="2608263" y="3977918"/>
            <a:ext cx="5929313" cy="862013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59999"/>
            </a:schemeClr>
          </a:solidFill>
          <a:ln w="9525" algn="ctr">
            <a:solidFill>
              <a:schemeClr val="accent4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Work directly with staff to ensure their concerns and ideas are understood and considered throughout the process. Encourage feedback to voice concerns about process.</a:t>
            </a:r>
          </a:p>
        </p:txBody>
      </p:sp>
      <p:sp>
        <p:nvSpPr>
          <p:cNvPr id="13" name="AutoShape 15"/>
          <p:cNvSpPr>
            <a:spLocks noChangeArrowheads="1"/>
          </p:cNvSpPr>
          <p:nvPr/>
        </p:nvSpPr>
        <p:spPr bwMode="auto">
          <a:xfrm>
            <a:off x="2586038" y="5943600"/>
            <a:ext cx="5929312" cy="695325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59999"/>
            </a:schemeClr>
          </a:solidFill>
          <a:ln w="9525" algn="ctr">
            <a:solidFill>
              <a:schemeClr val="accent4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Place final decision-making in the hands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of impacted staff when possible.</a:t>
            </a:r>
          </a:p>
        </p:txBody>
      </p:sp>
      <p:sp>
        <p:nvSpPr>
          <p:cNvPr id="14" name="AutoShape 16"/>
          <p:cNvSpPr>
            <a:spLocks noChangeArrowheads="1"/>
          </p:cNvSpPr>
          <p:nvPr/>
        </p:nvSpPr>
        <p:spPr bwMode="auto">
          <a:xfrm>
            <a:off x="2592323" y="1862138"/>
            <a:ext cx="5926137" cy="95250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59999"/>
            </a:schemeClr>
          </a:solidFill>
          <a:ln w="9525" algn="ctr">
            <a:solidFill>
              <a:schemeClr val="accent4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Provide relevant information to stakeholders about the benefits and opportunities of universal screening at the right level. Engage </a:t>
            </a:r>
            <a:r>
              <a:rPr lang="en-US" dirty="0" smtClean="0">
                <a:solidFill>
                  <a:srgbClr val="292934"/>
                </a:solidFill>
                <a:latin typeface="Arial Narrow" pitchFamily="34" charset="0"/>
              </a:rPr>
              <a:t>stakeholders early. Re-educate </a:t>
            </a: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involved staff.</a:t>
            </a:r>
          </a:p>
        </p:txBody>
      </p:sp>
      <p:sp>
        <p:nvSpPr>
          <p:cNvPr id="15" name="Oval 17"/>
          <p:cNvSpPr>
            <a:spLocks noChangeArrowheads="1"/>
          </p:cNvSpPr>
          <p:nvPr/>
        </p:nvSpPr>
        <p:spPr bwMode="auto">
          <a:xfrm>
            <a:off x="415181" y="4039830"/>
            <a:ext cx="1844675" cy="73818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accent4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Involve</a:t>
            </a:r>
          </a:p>
        </p:txBody>
      </p:sp>
      <p:sp>
        <p:nvSpPr>
          <p:cNvPr id="16" name="AutoShape 18"/>
          <p:cNvSpPr>
            <a:spLocks noChangeArrowheads="1"/>
          </p:cNvSpPr>
          <p:nvPr/>
        </p:nvSpPr>
        <p:spPr bwMode="auto">
          <a:xfrm>
            <a:off x="2586038" y="5029200"/>
            <a:ext cx="5929312" cy="754062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59999"/>
            </a:schemeClr>
          </a:solidFill>
          <a:ln w="9525" algn="ctr">
            <a:solidFill>
              <a:schemeClr val="accent4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Partner with impacted staff on the actual decision process, including identifying alternatives and solutions.</a:t>
            </a: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435395" y="5029200"/>
            <a:ext cx="1844675" cy="73818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accent4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Collaborate</a:t>
            </a:r>
          </a:p>
        </p:txBody>
      </p:sp>
      <p:sp>
        <p:nvSpPr>
          <p:cNvPr id="18" name="Oval 20"/>
          <p:cNvSpPr>
            <a:spLocks noChangeArrowheads="1"/>
          </p:cNvSpPr>
          <p:nvPr/>
        </p:nvSpPr>
        <p:spPr bwMode="auto">
          <a:xfrm>
            <a:off x="435397" y="5943600"/>
            <a:ext cx="1844675" cy="73818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accent4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92934"/>
                </a:solidFill>
                <a:latin typeface="Arial Narrow" pitchFamily="34" charset="0"/>
              </a:rPr>
              <a:t>Empower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135251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Different stakeholders can be engaged in different ways based on their role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Diagram 42"/>
          <p:cNvGraphicFramePr/>
          <p:nvPr/>
        </p:nvGraphicFramePr>
        <p:xfrm>
          <a:off x="533400" y="533400"/>
          <a:ext cx="82296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83" t="30421" r="6033" b="7304"/>
          <a:stretch>
            <a:fillRect/>
          </a:stretch>
        </p:blipFill>
        <p:spPr bwMode="auto">
          <a:xfrm>
            <a:off x="6096000" y="1371600"/>
            <a:ext cx="2514600" cy="531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1470025"/>
            <a:ext cx="5160963" cy="5154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4488" indent="-176213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Who will be in charge of implementing the plan? </a:t>
            </a:r>
          </a:p>
          <a:p>
            <a:pPr marL="342900" indent="-17462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When will implementation happen? Consider: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−"/>
              <a:defRPr/>
            </a:pPr>
            <a:r>
              <a:rPr lang="en-US" dirty="0">
                <a:latin typeface="Arial Narrow" pitchFamily="34" charset="0"/>
              </a:rPr>
              <a:t>Getting time at pre-existing meetings</a:t>
            </a:r>
          </a:p>
          <a:p>
            <a:pPr marL="742950" lvl="1" indent="-285750">
              <a:buFont typeface="Arial" pitchFamily="34" charset="0"/>
              <a:buChar char="−"/>
              <a:defRPr/>
            </a:pPr>
            <a:r>
              <a:rPr lang="en-US" dirty="0">
                <a:latin typeface="Arial Narrow" pitchFamily="34" charset="0"/>
              </a:rPr>
              <a:t>Offering multiple opportunities for stakeholders to attend</a:t>
            </a:r>
          </a:p>
          <a:p>
            <a:pPr marL="742950" lvl="1" indent="-285750">
              <a:spcAft>
                <a:spcPts val="1200"/>
              </a:spcAft>
              <a:buFont typeface="Arial" pitchFamily="34" charset="0"/>
              <a:buChar char="−"/>
              <a:defRPr/>
            </a:pPr>
            <a:r>
              <a:rPr lang="en-US" dirty="0">
                <a:latin typeface="Arial Narrow" pitchFamily="34" charset="0"/>
              </a:rPr>
              <a:t>Having a way for stakeholders to get information if they miss a meeting</a:t>
            </a:r>
          </a:p>
          <a:p>
            <a:pPr marL="342900" indent="-17462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What methods will you use? Consider: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−"/>
              <a:defRPr/>
            </a:pPr>
            <a:r>
              <a:rPr lang="en-US" dirty="0">
                <a:latin typeface="Arial Narrow" pitchFamily="34" charset="0"/>
              </a:rPr>
              <a:t>Handouts</a:t>
            </a:r>
          </a:p>
          <a:p>
            <a:pPr marL="742950" lvl="1" indent="-285750">
              <a:buFont typeface="Arial" pitchFamily="34" charset="0"/>
              <a:buChar char="−"/>
              <a:defRPr/>
            </a:pPr>
            <a:r>
              <a:rPr lang="en-US" dirty="0">
                <a:latin typeface="Arial Narrow" pitchFamily="34" charset="0"/>
              </a:rPr>
              <a:t>Meetings</a:t>
            </a:r>
          </a:p>
          <a:p>
            <a:pPr marL="742950" lvl="1" indent="-285750">
              <a:spcAft>
                <a:spcPts val="1200"/>
              </a:spcAft>
              <a:buFont typeface="Arial" pitchFamily="34" charset="0"/>
              <a:buChar char="−"/>
              <a:defRPr/>
            </a:pPr>
            <a:r>
              <a:rPr lang="en-US" dirty="0">
                <a:latin typeface="Arial Narrow" pitchFamily="34" charset="0"/>
              </a:rPr>
              <a:t>Presentations</a:t>
            </a:r>
          </a:p>
          <a:p>
            <a:pPr marL="342900" indent="-174625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Who do you need involved to ensure that all stakeholders are ‘at the table’?</a:t>
            </a:r>
          </a:p>
          <a:p>
            <a:pPr marL="342900" indent="-174625">
              <a:buFont typeface="Arial" pitchFamily="34" charset="0"/>
              <a:buChar char="•"/>
              <a:defRPr/>
            </a:pPr>
            <a:r>
              <a:rPr lang="en-US" sz="2000" dirty="0">
                <a:latin typeface="Arial Narrow" pitchFamily="34" charset="0"/>
              </a:rPr>
              <a:t>How will you evaluate the effectiveness?</a:t>
            </a:r>
          </a:p>
          <a:p>
            <a:pPr>
              <a:defRPr/>
            </a:pPr>
            <a:endParaRPr lang="en-US" sz="2000" dirty="0">
              <a:latin typeface="Arial Narrow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Diagram 42"/>
          <p:cNvGraphicFramePr/>
          <p:nvPr/>
        </p:nvGraphicFramePr>
        <p:xfrm>
          <a:off x="533400" y="533400"/>
          <a:ext cx="82296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411" name="Picture 3" descr="C:\Users\kauffmanti\AppData\Local\Microsoft\Windows\Temporary Internet Files\Content.IE5\WNYV44Y6\MP900390083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863" y="1981200"/>
            <a:ext cx="2608262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12"/>
          <p:cNvGrpSpPr>
            <a:grpSpLocks/>
          </p:cNvGrpSpPr>
          <p:nvPr/>
        </p:nvGrpSpPr>
        <p:grpSpPr bwMode="auto">
          <a:xfrm>
            <a:off x="1374775" y="1747838"/>
            <a:ext cx="4200525" cy="4791075"/>
            <a:chOff x="1374781" y="1748414"/>
            <a:chExt cx="4200525" cy="4790498"/>
          </a:xfrm>
        </p:grpSpPr>
        <p:sp>
          <p:nvSpPr>
            <p:cNvPr id="4" name="Oval 3"/>
            <p:cNvSpPr/>
            <p:nvPr/>
          </p:nvSpPr>
          <p:spPr>
            <a:xfrm>
              <a:off x="1539881" y="1930954"/>
              <a:ext cx="3870325" cy="1344451"/>
            </a:xfrm>
            <a:prstGeom prst="ellipse">
              <a:avLst/>
            </a:prstGeom>
          </p:spPr>
          <p:style>
            <a:lnRef idx="0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50000"/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50000"/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" name="Down Arrow 4"/>
            <p:cNvSpPr/>
            <p:nvPr/>
          </p:nvSpPr>
          <p:spPr>
            <a:xfrm>
              <a:off x="3100394" y="5157953"/>
              <a:ext cx="749300" cy="480954"/>
            </a:xfrm>
            <a:prstGeom prst="downArrow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eform 5"/>
            <p:cNvSpPr/>
            <p:nvPr/>
          </p:nvSpPr>
          <p:spPr>
            <a:xfrm>
              <a:off x="1725619" y="5638907"/>
              <a:ext cx="3600450" cy="900005"/>
            </a:xfrm>
            <a:custGeom>
              <a:avLst/>
              <a:gdLst>
                <a:gd name="connsiteX0" fmla="*/ 0 w 3600450"/>
                <a:gd name="connsiteY0" fmla="*/ 0 h 900112"/>
                <a:gd name="connsiteX1" fmla="*/ 3600450 w 3600450"/>
                <a:gd name="connsiteY1" fmla="*/ 0 h 900112"/>
                <a:gd name="connsiteX2" fmla="*/ 3600450 w 3600450"/>
                <a:gd name="connsiteY2" fmla="*/ 900112 h 900112"/>
                <a:gd name="connsiteX3" fmla="*/ 0 w 3600450"/>
                <a:gd name="connsiteY3" fmla="*/ 900112 h 900112"/>
                <a:gd name="connsiteX4" fmla="*/ 0 w 3600450"/>
                <a:gd name="connsiteY4" fmla="*/ 0 h 900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00450" h="900112">
                  <a:moveTo>
                    <a:pt x="0" y="0"/>
                  </a:moveTo>
                  <a:lnTo>
                    <a:pt x="3600450" y="0"/>
                  </a:lnTo>
                  <a:lnTo>
                    <a:pt x="3600450" y="900112"/>
                  </a:lnTo>
                  <a:lnTo>
                    <a:pt x="0" y="90011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70688" tIns="170688" rIns="170688" bIns="170688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400" dirty="0"/>
                <a:t>Stakeholder satisfaction and buy-in</a:t>
              </a:r>
            </a:p>
          </p:txBody>
        </p:sp>
        <p:sp>
          <p:nvSpPr>
            <p:cNvPr id="10" name="Shape 9"/>
            <p:cNvSpPr/>
            <p:nvPr/>
          </p:nvSpPr>
          <p:spPr>
            <a:xfrm>
              <a:off x="1374781" y="1748414"/>
              <a:ext cx="4200525" cy="3360332"/>
            </a:xfrm>
            <a:prstGeom prst="funnel">
              <a:avLst/>
            </a:prstGeom>
          </p:spPr>
          <p:style>
            <a:lnRef idx="1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2854331" y="3264293"/>
              <a:ext cx="1522413" cy="1350800"/>
            </a:xfrm>
            <a:custGeom>
              <a:avLst/>
              <a:gdLst>
                <a:gd name="connsiteX0" fmla="*/ 0 w 1522625"/>
                <a:gd name="connsiteY0" fmla="*/ 675084 h 1350168"/>
                <a:gd name="connsiteX1" fmla="*/ 761313 w 1522625"/>
                <a:gd name="connsiteY1" fmla="*/ 0 h 1350168"/>
                <a:gd name="connsiteX2" fmla="*/ 1522626 w 1522625"/>
                <a:gd name="connsiteY2" fmla="*/ 675084 h 1350168"/>
                <a:gd name="connsiteX3" fmla="*/ 761313 w 1522625"/>
                <a:gd name="connsiteY3" fmla="*/ 1350168 h 1350168"/>
                <a:gd name="connsiteX4" fmla="*/ 0 w 1522625"/>
                <a:gd name="connsiteY4" fmla="*/ 675084 h 135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2625" h="1350168">
                  <a:moveTo>
                    <a:pt x="0" y="675084"/>
                  </a:moveTo>
                  <a:cubicBezTo>
                    <a:pt x="0" y="302245"/>
                    <a:pt x="340851" y="0"/>
                    <a:pt x="761313" y="0"/>
                  </a:cubicBezTo>
                  <a:cubicBezTo>
                    <a:pt x="1181775" y="0"/>
                    <a:pt x="1522626" y="302245"/>
                    <a:pt x="1522626" y="675084"/>
                  </a:cubicBezTo>
                  <a:cubicBezTo>
                    <a:pt x="1522626" y="1047923"/>
                    <a:pt x="1181775" y="1350168"/>
                    <a:pt x="761313" y="1350168"/>
                  </a:cubicBezTo>
                  <a:cubicBezTo>
                    <a:pt x="340851" y="1350168"/>
                    <a:pt x="0" y="1047923"/>
                    <a:pt x="0" y="675084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38223" tIns="212968" rIns="238223" bIns="212968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solidFill>
                    <a:schemeClr val="tx1"/>
                  </a:solidFill>
                </a:rPr>
                <a:t>Allow for opportunities to build relationships and celebrate successes.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1938344" y="2230956"/>
              <a:ext cx="1350962" cy="1350799"/>
            </a:xfrm>
            <a:custGeom>
              <a:avLst/>
              <a:gdLst>
                <a:gd name="connsiteX0" fmla="*/ 0 w 1350168"/>
                <a:gd name="connsiteY0" fmla="*/ 675084 h 1350168"/>
                <a:gd name="connsiteX1" fmla="*/ 675084 w 1350168"/>
                <a:gd name="connsiteY1" fmla="*/ 0 h 1350168"/>
                <a:gd name="connsiteX2" fmla="*/ 1350168 w 1350168"/>
                <a:gd name="connsiteY2" fmla="*/ 675084 h 1350168"/>
                <a:gd name="connsiteX3" fmla="*/ 675084 w 1350168"/>
                <a:gd name="connsiteY3" fmla="*/ 1350168 h 1350168"/>
                <a:gd name="connsiteX4" fmla="*/ 0 w 1350168"/>
                <a:gd name="connsiteY4" fmla="*/ 675084 h 135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0168" h="1350168">
                  <a:moveTo>
                    <a:pt x="0" y="675084"/>
                  </a:moveTo>
                  <a:cubicBezTo>
                    <a:pt x="0" y="302245"/>
                    <a:pt x="302245" y="0"/>
                    <a:pt x="675084" y="0"/>
                  </a:cubicBezTo>
                  <a:cubicBezTo>
                    <a:pt x="1047923" y="0"/>
                    <a:pt x="1350168" y="302245"/>
                    <a:pt x="1350168" y="675084"/>
                  </a:cubicBezTo>
                  <a:cubicBezTo>
                    <a:pt x="1350168" y="1047923"/>
                    <a:pt x="1047923" y="1350168"/>
                    <a:pt x="675084" y="1350168"/>
                  </a:cubicBezTo>
                  <a:cubicBezTo>
                    <a:pt x="302245" y="1350168"/>
                    <a:pt x="0" y="1047923"/>
                    <a:pt x="0" y="675084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6198687"/>
                <a:satOff val="9275"/>
                <a:lumOff val="-10392"/>
                <a:alphaOff val="0"/>
              </a:schemeClr>
            </a:fillRef>
            <a:effectRef idx="0">
              <a:schemeClr val="accent5">
                <a:hueOff val="-6198687"/>
                <a:satOff val="9275"/>
                <a:lumOff val="-10392"/>
                <a:alphaOff val="0"/>
              </a:schemeClr>
            </a:effectRef>
            <a:fontRef idx="minor">
              <a:schemeClr val="lt1"/>
            </a:fontRef>
          </p:style>
          <p:txBody>
            <a:bodyPr lIns="212968" tIns="212968" rIns="212968" bIns="212968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solidFill>
                    <a:schemeClr val="tx1"/>
                  </a:solidFill>
                </a:rPr>
                <a:t>Provide periodic updates on progress</a:t>
              </a:r>
              <a:r>
                <a:rPr lang="en-US" sz="1200" dirty="0"/>
                <a:t>.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3354394" y="1926193"/>
              <a:ext cx="1446212" cy="1349212"/>
            </a:xfrm>
            <a:custGeom>
              <a:avLst/>
              <a:gdLst>
                <a:gd name="connsiteX0" fmla="*/ 0 w 1350168"/>
                <a:gd name="connsiteY0" fmla="*/ 675084 h 1350168"/>
                <a:gd name="connsiteX1" fmla="*/ 675084 w 1350168"/>
                <a:gd name="connsiteY1" fmla="*/ 0 h 1350168"/>
                <a:gd name="connsiteX2" fmla="*/ 1350168 w 1350168"/>
                <a:gd name="connsiteY2" fmla="*/ 675084 h 1350168"/>
                <a:gd name="connsiteX3" fmla="*/ 675084 w 1350168"/>
                <a:gd name="connsiteY3" fmla="*/ 1350168 h 1350168"/>
                <a:gd name="connsiteX4" fmla="*/ 0 w 1350168"/>
                <a:gd name="connsiteY4" fmla="*/ 675084 h 135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0168" h="1350168">
                  <a:moveTo>
                    <a:pt x="0" y="675084"/>
                  </a:moveTo>
                  <a:cubicBezTo>
                    <a:pt x="0" y="302245"/>
                    <a:pt x="302245" y="0"/>
                    <a:pt x="675084" y="0"/>
                  </a:cubicBezTo>
                  <a:cubicBezTo>
                    <a:pt x="1047923" y="0"/>
                    <a:pt x="1350168" y="302245"/>
                    <a:pt x="1350168" y="675084"/>
                  </a:cubicBezTo>
                  <a:cubicBezTo>
                    <a:pt x="1350168" y="1047923"/>
                    <a:pt x="1047923" y="1350168"/>
                    <a:pt x="675084" y="1350168"/>
                  </a:cubicBezTo>
                  <a:cubicBezTo>
                    <a:pt x="302245" y="1350168"/>
                    <a:pt x="0" y="1047923"/>
                    <a:pt x="0" y="675084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2397374"/>
                <a:satOff val="18550"/>
                <a:lumOff val="-20783"/>
                <a:alphaOff val="0"/>
              </a:schemeClr>
            </a:fillRef>
            <a:effectRef idx="0">
              <a:schemeClr val="accent5">
                <a:hueOff val="-12397374"/>
                <a:satOff val="18550"/>
                <a:lumOff val="-20783"/>
                <a:alphaOff val="0"/>
              </a:schemeClr>
            </a:effectRef>
            <a:fontRef idx="minor">
              <a:schemeClr val="lt1"/>
            </a:fontRef>
          </p:style>
          <p:txBody>
            <a:bodyPr lIns="212968" tIns="212968" rIns="212968" bIns="212968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solidFill>
                    <a:schemeClr val="tx1"/>
                  </a:solidFill>
                </a:rPr>
                <a:t>Ask stakeholders regularly, if things are going well.</a:t>
              </a: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Diagram 42"/>
          <p:cNvGraphicFramePr/>
          <p:nvPr/>
        </p:nvGraphicFramePr>
        <p:xfrm>
          <a:off x="533400" y="533400"/>
          <a:ext cx="82296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5" name="Picture 3" descr="C:\Users\kauffmanti\AppData\Local\Microsoft\Windows\Temporary Internet Files\Content.IE5\US8D3TCV\MC900299215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343400"/>
            <a:ext cx="1838325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Box 1"/>
          <p:cNvSpPr txBox="1">
            <a:spLocks noChangeArrowheads="1"/>
          </p:cNvSpPr>
          <p:nvPr/>
        </p:nvSpPr>
        <p:spPr bwMode="auto">
          <a:xfrm>
            <a:off x="1066800" y="1600200"/>
            <a:ext cx="7620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800">
                <a:latin typeface="Arial Narrow" pitchFamily="34" charset="0"/>
              </a:rPr>
              <a:t>Make changes if things aren’t going smoothly</a:t>
            </a:r>
          </a:p>
          <a:p>
            <a:pPr eaLnBrk="1" hangingPunct="1">
              <a:buFont typeface="Arial" charset="0"/>
              <a:buChar char="•"/>
            </a:pPr>
            <a:endParaRPr lang="en-US" sz="2800">
              <a:latin typeface="Arial Narrow" pitchFamily="34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800">
                <a:latin typeface="Arial Narrow" pitchFamily="34" charset="0"/>
              </a:rPr>
              <a:t>Report back to stakeholders about changes made</a:t>
            </a:r>
          </a:p>
          <a:p>
            <a:pPr eaLnBrk="1" hangingPunct="1">
              <a:buFont typeface="Arial" charset="0"/>
              <a:buChar char="•"/>
            </a:pPr>
            <a:endParaRPr lang="en-US" sz="2800">
              <a:latin typeface="Arial Narrow" pitchFamily="34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800">
                <a:latin typeface="Arial Narrow" pitchFamily="34" charset="0"/>
              </a:rPr>
              <a:t>Create an easy way for stakeholders to provide ongoing feedback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525</Words>
  <Application>Microsoft Office PowerPoint</Application>
  <PresentationFormat>On-screen Show (4:3)</PresentationFormat>
  <Paragraphs>81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Center for Health Research - Kaiser Permanente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image_acct</dc:creator>
  <cp:lastModifiedBy>muessigkr</cp:lastModifiedBy>
  <cp:revision>20</cp:revision>
  <cp:lastPrinted>2013-07-25T15:50:32Z</cp:lastPrinted>
  <dcterms:created xsi:type="dcterms:W3CDTF">2013-05-08T16:34:22Z</dcterms:created>
  <dcterms:modified xsi:type="dcterms:W3CDTF">2013-07-31T18:59:25Z</dcterms:modified>
</cp:coreProperties>
</file>