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5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" name="CustomShape 7"/>
          <p:cNvSpPr/>
          <p:nvPr/>
        </p:nvSpPr>
        <p:spPr>
          <a:xfrm>
            <a:off x="762156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" name="CustomShape 8"/>
          <p:cNvSpPr/>
          <p:nvPr/>
        </p:nvSpPr>
        <p:spPr>
          <a:xfrm>
            <a:off x="670716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" name="CustomShape 9"/>
          <p:cNvSpPr/>
          <p:nvPr/>
        </p:nvSpPr>
        <p:spPr>
          <a:xfrm>
            <a:off x="693576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0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1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2" name="CustomShape 13"/>
          <p:cNvSpPr/>
          <p:nvPr/>
        </p:nvSpPr>
        <p:spPr>
          <a:xfrm>
            <a:off x="352800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3" name="CustomShape 14"/>
          <p:cNvSpPr/>
          <p:nvPr/>
        </p:nvSpPr>
        <p:spPr>
          <a:xfrm>
            <a:off x="425196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4" name="CustomShape 15"/>
          <p:cNvSpPr/>
          <p:nvPr/>
        </p:nvSpPr>
        <p:spPr>
          <a:xfrm>
            <a:off x="4261680" y="12852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5" name="CustomShape 16"/>
          <p:cNvSpPr/>
          <p:nvPr/>
        </p:nvSpPr>
        <p:spPr>
          <a:xfrm>
            <a:off x="3508920" y="183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6" name="CustomShape 17"/>
          <p:cNvSpPr/>
          <p:nvPr/>
        </p:nvSpPr>
        <p:spPr>
          <a:xfrm>
            <a:off x="4995000" y="50760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7" name="CustomShape 18"/>
          <p:cNvSpPr/>
          <p:nvPr/>
        </p:nvSpPr>
        <p:spPr>
          <a:xfrm>
            <a:off x="556200" y="50950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8" name="CustomShape 19"/>
          <p:cNvSpPr/>
          <p:nvPr/>
        </p:nvSpPr>
        <p:spPr>
          <a:xfrm>
            <a:off x="585000" y="254232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19" name="CustomShape 20"/>
          <p:cNvSpPr/>
          <p:nvPr/>
        </p:nvSpPr>
        <p:spPr>
          <a:xfrm>
            <a:off x="130860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0" name="CustomShape 21"/>
          <p:cNvSpPr/>
          <p:nvPr/>
        </p:nvSpPr>
        <p:spPr>
          <a:xfrm>
            <a:off x="2042280" y="51044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1" name="CustomShape 22"/>
          <p:cNvSpPr/>
          <p:nvPr/>
        </p:nvSpPr>
        <p:spPr>
          <a:xfrm>
            <a:off x="206136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2" name="CustomShape 23"/>
          <p:cNvSpPr/>
          <p:nvPr/>
        </p:nvSpPr>
        <p:spPr>
          <a:xfrm>
            <a:off x="1327680" y="1256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3" name="CustomShape 24"/>
          <p:cNvSpPr/>
          <p:nvPr/>
        </p:nvSpPr>
        <p:spPr>
          <a:xfrm>
            <a:off x="7338240" y="38376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4" name="CustomShape 25"/>
          <p:cNvSpPr/>
          <p:nvPr/>
        </p:nvSpPr>
        <p:spPr>
          <a:xfrm>
            <a:off x="8080920" y="51141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5" name="CustomShape 26"/>
          <p:cNvSpPr/>
          <p:nvPr/>
        </p:nvSpPr>
        <p:spPr>
          <a:xfrm>
            <a:off x="8080920" y="2561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26" name="CustomShape 27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27" name="CustomShape 28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 w="15840">
            <a:solidFill>
              <a:srgbClr val="948a54"/>
            </a:solidFill>
            <a:round/>
          </a:ln>
        </p:spPr>
      </p:sp>
      <p:sp>
        <p:nvSpPr>
          <p:cNvPr id="28" name="CustomShape 29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rgbClr val="c0504d"/>
          </a:solidFill>
        </p:spPr>
      </p:sp>
      <p:sp>
        <p:nvSpPr>
          <p:cNvPr id="29" name="CustomShape 30"/>
          <p:cNvSpPr/>
          <p:nvPr/>
        </p:nvSpPr>
        <p:spPr>
          <a:xfrm>
            <a:off x="91440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0" name="CustomShape 31"/>
          <p:cNvSpPr/>
          <p:nvPr/>
        </p:nvSpPr>
        <p:spPr>
          <a:xfrm>
            <a:off x="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1" name="CustomShape 32"/>
          <p:cNvSpPr/>
          <p:nvPr/>
        </p:nvSpPr>
        <p:spPr>
          <a:xfrm>
            <a:off x="22860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2" name="CustomShape 33"/>
          <p:cNvSpPr/>
          <p:nvPr/>
        </p:nvSpPr>
        <p:spPr>
          <a:xfrm>
            <a:off x="133740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3" name="CustomShape 34"/>
          <p:cNvSpPr/>
          <p:nvPr/>
        </p:nvSpPr>
        <p:spPr>
          <a:xfrm>
            <a:off x="42300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4" name="CustomShape 35"/>
          <p:cNvSpPr/>
          <p:nvPr/>
        </p:nvSpPr>
        <p:spPr>
          <a:xfrm>
            <a:off x="65160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5" name="CustomShape 36"/>
          <p:cNvSpPr/>
          <p:nvPr/>
        </p:nvSpPr>
        <p:spPr>
          <a:xfrm>
            <a:off x="754380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6" name="CustomShape 37"/>
          <p:cNvSpPr/>
          <p:nvPr/>
        </p:nvSpPr>
        <p:spPr>
          <a:xfrm>
            <a:off x="662940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7" name="CustomShape 38"/>
          <p:cNvSpPr/>
          <p:nvPr/>
        </p:nvSpPr>
        <p:spPr>
          <a:xfrm>
            <a:off x="685800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8" name="CustomShape 39"/>
          <p:cNvSpPr/>
          <p:nvPr/>
        </p:nvSpPr>
        <p:spPr>
          <a:xfrm>
            <a:off x="3809880" y="0"/>
            <a:ext cx="28191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9" name="CustomShape 40"/>
          <p:cNvSpPr/>
          <p:nvPr/>
        </p:nvSpPr>
        <p:spPr>
          <a:xfrm>
            <a:off x="289548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0" name="CustomShape 41"/>
          <p:cNvSpPr/>
          <p:nvPr/>
        </p:nvSpPr>
        <p:spPr>
          <a:xfrm>
            <a:off x="312408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1" name="CustomShape 42"/>
          <p:cNvSpPr/>
          <p:nvPr/>
        </p:nvSpPr>
        <p:spPr>
          <a:xfrm>
            <a:off x="345060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2" name="CustomShape 43"/>
          <p:cNvSpPr/>
          <p:nvPr/>
        </p:nvSpPr>
        <p:spPr>
          <a:xfrm>
            <a:off x="417456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3" name="CustomShape 44"/>
          <p:cNvSpPr/>
          <p:nvPr/>
        </p:nvSpPr>
        <p:spPr>
          <a:xfrm>
            <a:off x="4183920" y="12852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4" name="CustomShape 45"/>
          <p:cNvSpPr/>
          <p:nvPr/>
        </p:nvSpPr>
        <p:spPr>
          <a:xfrm>
            <a:off x="3431520" y="183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5" name="CustomShape 46"/>
          <p:cNvSpPr/>
          <p:nvPr/>
        </p:nvSpPr>
        <p:spPr>
          <a:xfrm>
            <a:off x="4917240" y="50760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6" name="CustomShape 47"/>
          <p:cNvSpPr/>
          <p:nvPr/>
        </p:nvSpPr>
        <p:spPr>
          <a:xfrm>
            <a:off x="478800" y="50950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7" name="CustomShape 48"/>
          <p:cNvSpPr/>
          <p:nvPr/>
        </p:nvSpPr>
        <p:spPr>
          <a:xfrm>
            <a:off x="507240" y="254232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8" name="CustomShape 49"/>
          <p:cNvSpPr/>
          <p:nvPr/>
        </p:nvSpPr>
        <p:spPr>
          <a:xfrm>
            <a:off x="123120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49" name="CustomShape 50"/>
          <p:cNvSpPr/>
          <p:nvPr/>
        </p:nvSpPr>
        <p:spPr>
          <a:xfrm>
            <a:off x="1964520" y="51044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0" name="CustomShape 51"/>
          <p:cNvSpPr/>
          <p:nvPr/>
        </p:nvSpPr>
        <p:spPr>
          <a:xfrm>
            <a:off x="198360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1" name="CustomShape 52"/>
          <p:cNvSpPr/>
          <p:nvPr/>
        </p:nvSpPr>
        <p:spPr>
          <a:xfrm>
            <a:off x="1250280" y="1256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2" name="CustomShape 53"/>
          <p:cNvSpPr/>
          <p:nvPr/>
        </p:nvSpPr>
        <p:spPr>
          <a:xfrm>
            <a:off x="7260480" y="38376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3" name="CustomShape 54"/>
          <p:cNvSpPr/>
          <p:nvPr/>
        </p:nvSpPr>
        <p:spPr>
          <a:xfrm>
            <a:off x="8003520" y="51141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4" name="CustomShape 55"/>
          <p:cNvSpPr/>
          <p:nvPr/>
        </p:nvSpPr>
        <p:spPr>
          <a:xfrm>
            <a:off x="8003520" y="2561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55" name="CustomShape 56"/>
          <p:cNvSpPr/>
          <p:nvPr/>
        </p:nvSpPr>
        <p:spPr>
          <a:xfrm>
            <a:off x="4561200" y="-21600"/>
            <a:ext cx="3678840" cy="6271560"/>
          </a:xfrm>
          <a:prstGeom prst="rect">
            <a:avLst/>
          </a:prstGeom>
          <a:solidFill>
            <a:srgbClr val="f5f5f5"/>
          </a:solidFill>
          <a:ln w="15840">
            <a:solidFill>
              <a:srgbClr val="948a54"/>
            </a:solidFill>
            <a:round/>
          </a:ln>
        </p:spPr>
      </p:sp>
      <p:sp>
        <p:nvSpPr>
          <p:cNvPr id="56" name="CustomShape 57"/>
          <p:cNvSpPr/>
          <p:nvPr/>
        </p:nvSpPr>
        <p:spPr>
          <a:xfrm>
            <a:off x="4649040" y="-21600"/>
            <a:ext cx="3504960" cy="2312640"/>
          </a:xfrm>
          <a:prstGeom prst="rect">
            <a:avLst/>
          </a:prstGeom>
          <a:solidFill>
            <a:srgbClr val="c0504d"/>
          </a:solidFill>
        </p:spPr>
      </p:sp>
      <p:sp>
        <p:nvSpPr>
          <p:cNvPr id="57" name="PlaceHolder 58"/>
          <p:cNvSpPr>
            <a:spLocks noGrp="1"/>
          </p:cNvSpPr>
          <p:nvPr>
            <p:ph type="title"/>
          </p:nvPr>
        </p:nvSpPr>
        <p:spPr>
          <a:xfrm>
            <a:off x="4733280" y="2708640"/>
            <a:ext cx="3313080" cy="170172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3600">
                <a:solidFill>
                  <a:srgbClr val="4f81bd"/>
                </a:solidFill>
                <a:latin typeface="Century Gothic"/>
              </a:rPr>
              <a:t>Click to edit the title text formatClick to edit Master title style</a:t>
            </a:r>
            <a:endParaRPr/>
          </a:p>
        </p:txBody>
      </p:sp>
      <p:sp>
        <p:nvSpPr>
          <p:cNvPr id="58" name="PlaceHolder 59"/>
          <p:cNvSpPr>
            <a:spLocks noGrp="1"/>
          </p:cNvSpPr>
          <p:nvPr>
            <p:ph type="dt"/>
          </p:nvPr>
        </p:nvSpPr>
        <p:spPr>
          <a:xfrm>
            <a:off x="4738680" y="1516680"/>
            <a:ext cx="2133360" cy="750600"/>
          </a:xfrm>
          <a:prstGeom prst="rect">
            <a:avLst/>
          </a:prstGeom>
        </p:spPr>
        <p:txBody>
          <a:bodyPr anchor="b" bIns="45000" lIns="90000" rIns="90000" tIns="45000"/>
          <a:p>
            <a:r>
              <a:rPr lang="en-US" sz="2400">
                <a:solidFill>
                  <a:srgbClr val="fefefe"/>
                </a:solidFill>
                <a:latin typeface="Century Gothic"/>
              </a:rPr>
              <a:t>2/23/12</a:t>
            </a:r>
            <a:endParaRPr/>
          </a:p>
        </p:txBody>
      </p:sp>
      <p:sp>
        <p:nvSpPr>
          <p:cNvPr id="59" name="CustomShape 60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rgbClr val="4f81bd"/>
          </a:solidFill>
        </p:spPr>
      </p:sp>
      <p:sp>
        <p:nvSpPr>
          <p:cNvPr id="60" name="TextShape 61"/>
          <p:cNvSpPr txBox="1"/>
          <p:nvPr/>
        </p:nvSpPr>
        <p:spPr>
          <a:xfrm>
            <a:off x="5303520" y="5720040"/>
            <a:ext cx="2831400" cy="364680"/>
          </a:xfrm>
          <a:prstGeom prst="rect">
            <a:avLst/>
          </a:prstGeom>
        </p:spPr>
      </p:sp>
      <p:sp>
        <p:nvSpPr>
          <p:cNvPr id="61" name="PlaceHolder 62"/>
          <p:cNvSpPr>
            <a:spLocks noGrp="1"/>
          </p:cNvSpPr>
          <p:nvPr>
            <p:ph type="sldNum"/>
          </p:nvPr>
        </p:nvSpPr>
        <p:spPr>
          <a:xfrm>
            <a:off x="4649040" y="5720040"/>
            <a:ext cx="643320" cy="364680"/>
          </a:xfrm>
          <a:prstGeom prst="rect">
            <a:avLst/>
          </a:prstGeom>
        </p:spPr>
        <p:txBody>
          <a:bodyPr bIns="45000" lIns="90000" rIns="90000" tIns="45000"/>
          <a:p>
            <a:fld id="{8151C1B1-8181-4131-8161-F161D18121A1}" type="slidenum">
              <a:rPr lang="en-US" sz="1200">
                <a:solidFill>
                  <a:srgbClr val="4f81bd"/>
                </a:solidFill>
                <a:latin typeface="Century Gothic"/>
              </a:rPr>
              <a:t>&lt;number&gt;</a:t>
            </a:fld>
            <a:endParaRPr/>
          </a:p>
        </p:txBody>
      </p:sp>
      <p:sp>
        <p:nvSpPr>
          <p:cNvPr id="62" name="CustomShape 63"/>
          <p:cNvSpPr/>
          <p:nvPr/>
        </p:nvSpPr>
        <p:spPr>
          <a:xfrm>
            <a:off x="4650840" y="6088320"/>
            <a:ext cx="3504960" cy="81360"/>
          </a:xfrm>
          <a:prstGeom prst="rect">
            <a:avLst/>
          </a:prstGeom>
          <a:solidFill>
            <a:srgbClr val="4f81bd"/>
          </a:solidFill>
        </p:spPr>
      </p:sp>
      <p:sp>
        <p:nvSpPr>
          <p:cNvPr id="63" name="PlaceHolder 6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99216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5" name="CustomShape 2"/>
          <p:cNvSpPr/>
          <p:nvPr/>
        </p:nvSpPr>
        <p:spPr>
          <a:xfrm>
            <a:off x="7776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6" name="CustomShape 3"/>
          <p:cNvSpPr/>
          <p:nvPr/>
        </p:nvSpPr>
        <p:spPr>
          <a:xfrm>
            <a:off x="30636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7" name="CustomShape 4"/>
          <p:cNvSpPr/>
          <p:nvPr/>
        </p:nvSpPr>
        <p:spPr>
          <a:xfrm>
            <a:off x="141480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8" name="CustomShape 5"/>
          <p:cNvSpPr/>
          <p:nvPr/>
        </p:nvSpPr>
        <p:spPr>
          <a:xfrm>
            <a:off x="50040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69" name="CustomShape 6"/>
          <p:cNvSpPr/>
          <p:nvPr/>
        </p:nvSpPr>
        <p:spPr>
          <a:xfrm>
            <a:off x="72900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0" name="CustomShape 7"/>
          <p:cNvSpPr/>
          <p:nvPr/>
        </p:nvSpPr>
        <p:spPr>
          <a:xfrm>
            <a:off x="7621560" y="0"/>
            <a:ext cx="1599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1" name="CustomShape 8"/>
          <p:cNvSpPr/>
          <p:nvPr/>
        </p:nvSpPr>
        <p:spPr>
          <a:xfrm>
            <a:off x="670716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2" name="CustomShape 9"/>
          <p:cNvSpPr/>
          <p:nvPr/>
        </p:nvSpPr>
        <p:spPr>
          <a:xfrm>
            <a:off x="693576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3" name="CustomShape 10"/>
          <p:cNvSpPr/>
          <p:nvPr/>
        </p:nvSpPr>
        <p:spPr>
          <a:xfrm>
            <a:off x="3887640" y="0"/>
            <a:ext cx="28191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4" name="CustomShape 11"/>
          <p:cNvSpPr/>
          <p:nvPr/>
        </p:nvSpPr>
        <p:spPr>
          <a:xfrm>
            <a:off x="2973240" y="0"/>
            <a:ext cx="45684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5" name="CustomShape 12"/>
          <p:cNvSpPr/>
          <p:nvPr/>
        </p:nvSpPr>
        <p:spPr>
          <a:xfrm>
            <a:off x="3201840" y="0"/>
            <a:ext cx="76176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76" name="CustomShape 13"/>
          <p:cNvSpPr/>
          <p:nvPr/>
        </p:nvSpPr>
        <p:spPr>
          <a:xfrm>
            <a:off x="352800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77" name="CustomShape 14"/>
          <p:cNvSpPr/>
          <p:nvPr/>
        </p:nvSpPr>
        <p:spPr>
          <a:xfrm>
            <a:off x="425196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78" name="CustomShape 15"/>
          <p:cNvSpPr/>
          <p:nvPr/>
        </p:nvSpPr>
        <p:spPr>
          <a:xfrm>
            <a:off x="4261680" y="12852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79" name="CustomShape 16"/>
          <p:cNvSpPr/>
          <p:nvPr/>
        </p:nvSpPr>
        <p:spPr>
          <a:xfrm>
            <a:off x="3508920" y="183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0" name="CustomShape 17"/>
          <p:cNvSpPr/>
          <p:nvPr/>
        </p:nvSpPr>
        <p:spPr>
          <a:xfrm>
            <a:off x="4995000" y="50760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1" name="CustomShape 18"/>
          <p:cNvSpPr/>
          <p:nvPr/>
        </p:nvSpPr>
        <p:spPr>
          <a:xfrm>
            <a:off x="556200" y="50950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2" name="CustomShape 19"/>
          <p:cNvSpPr/>
          <p:nvPr/>
        </p:nvSpPr>
        <p:spPr>
          <a:xfrm>
            <a:off x="585000" y="254232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3" name="CustomShape 20"/>
          <p:cNvSpPr/>
          <p:nvPr/>
        </p:nvSpPr>
        <p:spPr>
          <a:xfrm>
            <a:off x="1308600" y="381888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4" name="CustomShape 21"/>
          <p:cNvSpPr/>
          <p:nvPr/>
        </p:nvSpPr>
        <p:spPr>
          <a:xfrm>
            <a:off x="2042280" y="51044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5" name="CustomShape 22"/>
          <p:cNvSpPr/>
          <p:nvPr/>
        </p:nvSpPr>
        <p:spPr>
          <a:xfrm>
            <a:off x="2061360" y="255204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6" name="CustomShape 23"/>
          <p:cNvSpPr/>
          <p:nvPr/>
        </p:nvSpPr>
        <p:spPr>
          <a:xfrm>
            <a:off x="1327680" y="1256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7" name="CustomShape 24"/>
          <p:cNvSpPr/>
          <p:nvPr/>
        </p:nvSpPr>
        <p:spPr>
          <a:xfrm>
            <a:off x="7338240" y="38376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8" name="CustomShape 25"/>
          <p:cNvSpPr/>
          <p:nvPr/>
        </p:nvSpPr>
        <p:spPr>
          <a:xfrm>
            <a:off x="8080920" y="511416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89" name="CustomShape 26"/>
          <p:cNvSpPr/>
          <p:nvPr/>
        </p:nvSpPr>
        <p:spPr>
          <a:xfrm>
            <a:off x="8080920" y="2561400"/>
            <a:ext cx="1600920" cy="1387800"/>
          </a:xfrm>
          <a:prstGeom prst="hexagon">
            <a:avLst>
              <a:gd fmla="val 5400" name="adj"/>
            </a:avLst>
          </a:prstGeom>
          <a:solidFill>
            <a:srgbClr val="ffffff"/>
          </a:solidFill>
          <a:ln w="12600">
            <a:solidFill>
              <a:srgbClr val="ffffff"/>
            </a:solidFill>
            <a:round/>
          </a:ln>
        </p:spPr>
      </p:sp>
      <p:sp>
        <p:nvSpPr>
          <p:cNvPr id="90" name="CustomShape 27"/>
          <p:cNvSpPr/>
          <p:nvPr/>
        </p:nvSpPr>
        <p:spPr>
          <a:xfrm>
            <a:off x="457200" y="333360"/>
            <a:ext cx="8229240" cy="6185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round/>
          </a:ln>
        </p:spPr>
      </p:sp>
      <p:sp>
        <p:nvSpPr>
          <p:cNvPr id="91" name="CustomShape 28"/>
          <p:cNvSpPr/>
          <p:nvPr/>
        </p:nvSpPr>
        <p:spPr>
          <a:xfrm>
            <a:off x="4561200" y="-21600"/>
            <a:ext cx="3678840" cy="698760"/>
          </a:xfrm>
          <a:prstGeom prst="rect">
            <a:avLst/>
          </a:prstGeom>
          <a:solidFill>
            <a:srgbClr val="f5f5f5"/>
          </a:solidFill>
          <a:ln w="15840">
            <a:solidFill>
              <a:srgbClr val="948a54"/>
            </a:solidFill>
            <a:round/>
          </a:ln>
        </p:spPr>
      </p:sp>
      <p:sp>
        <p:nvSpPr>
          <p:cNvPr id="92" name="CustomShape 29"/>
          <p:cNvSpPr/>
          <p:nvPr/>
        </p:nvSpPr>
        <p:spPr>
          <a:xfrm>
            <a:off x="4649040" y="-21600"/>
            <a:ext cx="3504960" cy="623520"/>
          </a:xfrm>
          <a:prstGeom prst="rect">
            <a:avLst/>
          </a:prstGeom>
          <a:solidFill>
            <a:srgbClr val="c0504d"/>
          </a:solidFill>
        </p:spPr>
      </p:sp>
      <p:sp>
        <p:nvSpPr>
          <p:cNvPr id="93" name="PlaceHolder 30"/>
          <p:cNvSpPr>
            <a:spLocks noGrp="1"/>
          </p:cNvSpPr>
          <p:nvPr>
            <p:ph type="title"/>
          </p:nvPr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4000">
                <a:solidFill>
                  <a:srgbClr val="4f81bd"/>
                </a:solidFill>
                <a:latin typeface="Century Gothic"/>
              </a:rPr>
              <a:t>Click to edit the title text formatClick to edit Master title style</a:t>
            </a:r>
            <a:endParaRPr/>
          </a:p>
        </p:txBody>
      </p:sp>
      <p:sp>
        <p:nvSpPr>
          <p:cNvPr id="94" name="PlaceHolder 31"/>
          <p:cNvSpPr>
            <a:spLocks noGrp="1"/>
          </p:cNvSpPr>
          <p:nvPr>
            <p:ph type="body"/>
          </p:nvPr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Eighth Outline Level</a:t>
            </a:r>
            <a:endParaRPr/>
          </a:p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1f497d"/>
                </a:solidFill>
                <a:latin typeface="Century Gothic"/>
              </a:rPr>
              <a:t>Ninth Outline LevelClick to edit Master text styles</a:t>
            </a:r>
            <a:endParaRPr/>
          </a:p>
          <a:p>
            <a:pPr lvl="1">
              <a:buSzPct val="76000"/>
              <a:buFont typeface="Wingdings 2"/>
              <a:buChar char=""/>
            </a:pPr>
            <a:r>
              <a:rPr lang="en-US" sz="2200">
                <a:solidFill>
                  <a:srgbClr val="1f497d"/>
                </a:solidFill>
                <a:latin typeface="Century Gothic"/>
              </a:rPr>
              <a:t>Second level</a:t>
            </a:r>
            <a:endParaRPr/>
          </a:p>
          <a:p>
            <a:pPr lvl="1">
              <a:buSzPct val="76000"/>
              <a:buFont typeface="Wingdings 2"/>
              <a:buChar char=""/>
            </a:pPr>
            <a:r>
              <a:rPr lang="en-US" sz="2000">
                <a:solidFill>
                  <a:srgbClr val="1f497d"/>
                </a:solidFill>
                <a:latin typeface="Century Gothic"/>
              </a:rPr>
              <a:t>Third level</a:t>
            </a:r>
            <a:endParaRPr/>
          </a:p>
          <a:p>
            <a:pPr lvl="2">
              <a:buSzPct val="76000"/>
              <a:buFont typeface="Wingdings 2"/>
              <a:buChar char=""/>
            </a:pPr>
            <a:r>
              <a:rPr lang="en-US">
                <a:solidFill>
                  <a:srgbClr val="1f497d"/>
                </a:solidFill>
                <a:latin typeface="Century Gothic"/>
              </a:rPr>
              <a:t>Fourth level</a:t>
            </a:r>
            <a:endParaRPr/>
          </a:p>
          <a:p>
            <a:pPr lvl="3">
              <a:buSzPct val="76000"/>
              <a:buFont typeface="Wingdings 2"/>
              <a:buChar char=""/>
            </a:pPr>
            <a:r>
              <a:rPr lang="en-US" sz="1600">
                <a:solidFill>
                  <a:srgbClr val="1f497d"/>
                </a:solidFill>
                <a:latin typeface="Century Gothic"/>
              </a:rPr>
              <a:t>Fifth level</a:t>
            </a:r>
            <a:endParaRPr/>
          </a:p>
        </p:txBody>
      </p:sp>
      <p:sp>
        <p:nvSpPr>
          <p:cNvPr id="95" name="PlaceHolder 32"/>
          <p:cNvSpPr>
            <a:spLocks noGrp="1"/>
          </p:cNvSpPr>
          <p:nvPr>
            <p:ph type="dt"/>
          </p:nvPr>
        </p:nvSpPr>
        <p:spPr>
          <a:xfrm>
            <a:off x="5997240" y="224640"/>
            <a:ext cx="2133360" cy="36468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1200">
                <a:solidFill>
                  <a:srgbClr val="fefefe"/>
                </a:solidFill>
                <a:latin typeface="Century Gothic"/>
              </a:rPr>
              <a:t>2/23/12</a:t>
            </a:r>
            <a:endParaRPr/>
          </a:p>
        </p:txBody>
      </p:sp>
      <p:sp>
        <p:nvSpPr>
          <p:cNvPr id="96" name="TextShape 33"/>
          <p:cNvSpPr txBox="1"/>
          <p:nvPr/>
        </p:nvSpPr>
        <p:spPr>
          <a:xfrm>
            <a:off x="4641480" y="5852160"/>
            <a:ext cx="3501720" cy="364680"/>
          </a:xfrm>
          <a:prstGeom prst="rect">
            <a:avLst/>
          </a:prstGeom>
        </p:spPr>
      </p:sp>
      <p:sp>
        <p:nvSpPr>
          <p:cNvPr id="97" name="PlaceHolder 34"/>
          <p:cNvSpPr>
            <a:spLocks noGrp="1"/>
          </p:cNvSpPr>
          <p:nvPr>
            <p:ph type="sldNum"/>
          </p:nvPr>
        </p:nvSpPr>
        <p:spPr>
          <a:xfrm>
            <a:off x="4649040" y="224640"/>
            <a:ext cx="1331640" cy="364680"/>
          </a:xfrm>
          <a:prstGeom prst="rect">
            <a:avLst/>
          </a:prstGeom>
        </p:spPr>
        <p:txBody>
          <a:bodyPr bIns="45000" lIns="90000" rIns="90000" tIns="45000"/>
          <a:p>
            <a:fld id="{61910161-8101-4191-B121-01F131C18131}" type="slidenum">
              <a:rPr lang="en-US" sz="1200">
                <a:solidFill>
                  <a:srgbClr val="fefefe"/>
                </a:solidFill>
                <a:latin typeface="Century Gothic"/>
              </a:rPr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733280" y="2708640"/>
            <a:ext cx="3313080" cy="170172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 sz="3600">
                <a:solidFill>
                  <a:srgbClr val="1f497d"/>
                </a:solidFill>
                <a:latin typeface="Arial"/>
              </a:rPr>
              <a:t>Introduction</a:t>
            </a:r>
            <a:endParaRPr/>
          </a:p>
        </p:txBody>
      </p:sp>
      <p:sp>
        <p:nvSpPr>
          <p:cNvPr id="99" name="TextShape 2"/>
          <p:cNvSpPr txBox="1"/>
          <p:nvPr/>
        </p:nvSpPr>
        <p:spPr>
          <a:xfrm>
            <a:off x="4733280" y="4421160"/>
            <a:ext cx="3309480" cy="1260360"/>
          </a:xfrm>
          <a:prstGeom prst="rect">
            <a:avLst/>
          </a:prstGeom>
        </p:spPr>
        <p:txBody>
          <a:bodyPr bIns="45000" lIns="90000" rIns="90000" tIns="45000"/>
          <a:p>
            <a:pPr algn="ctr"/>
            <a:r>
              <a:rPr lang="en-US">
                <a:solidFill>
                  <a:srgbClr val="424242"/>
                </a:solidFill>
                <a:latin typeface="Arial"/>
              </a:rPr>
              <a:t>LSSN Founding Members Meeting</a:t>
            </a:r>
            <a:endParaRPr/>
          </a:p>
          <a:p>
            <a:pPr algn="ctr"/>
            <a:r>
              <a:rPr lang="en-US">
                <a:solidFill>
                  <a:srgbClr val="424242"/>
                </a:solidFill>
                <a:latin typeface="Arial"/>
              </a:rPr>
              <a:t>February 24, 2012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4000">
                <a:solidFill>
                  <a:srgbClr val="1f497d"/>
                </a:solidFill>
                <a:latin typeface="Arial"/>
              </a:rPr>
              <a:t>THANK YOU TO NCI EGRP!</a:t>
            </a:r>
            <a:endParaRPr/>
          </a:p>
        </p:txBody>
      </p:sp>
      <p:sp>
        <p:nvSpPr>
          <p:cNvPr id="101" name="TextShape 2"/>
          <p:cNvSpPr txBox="1"/>
          <p:nvPr/>
        </p:nvSpPr>
        <p:spPr>
          <a:xfrm>
            <a:off x="1043640" y="2323800"/>
            <a:ext cx="7109640" cy="3508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6000"/>
              <a:buFont typeface="Wingdings"/>
              <a:buChar char="§"/>
            </a:pPr>
            <a:r>
              <a:rPr lang="en-US" sz="2400">
                <a:solidFill>
                  <a:srgbClr val="000000"/>
                </a:solidFill>
                <a:latin typeface="Arial"/>
              </a:rPr>
              <a:t>LSSN applied and received for this meeting support from NCI Epidemiology and Genetics Research Program (EGRP)</a:t>
            </a:r>
            <a:endParaRPr/>
          </a:p>
          <a:p>
            <a:pPr lvl="1">
              <a:buSzPct val="76000"/>
              <a:buFont typeface="Wingdings"/>
              <a:buChar char="§"/>
            </a:pPr>
            <a:r>
              <a:rPr lang="en-US" sz="2200">
                <a:solidFill>
                  <a:srgbClr val="000000"/>
                </a:solidFill>
                <a:latin typeface="Arial"/>
              </a:rPr>
              <a:t>EGRP funds have covered travel expenses for 12 participants and phone conference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4000">
                <a:solidFill>
                  <a:srgbClr val="1f497d"/>
                </a:solidFill>
                <a:latin typeface="Arial"/>
              </a:rPr>
              <a:t>Today’s Invited Participants </a:t>
            </a:r>
            <a:endParaRPr/>
          </a:p>
        </p:txBody>
      </p:sp>
      <p:sp>
        <p:nvSpPr>
          <p:cNvPr id="103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000000"/>
                </a:solidFill>
                <a:latin typeface="Arial"/>
              </a:rPr>
              <a:t>Individuals and/or institutions who are LSSN founding members (defined as attending Sept 2011 meeting)</a:t>
            </a:r>
            <a:endParaRPr/>
          </a:p>
          <a:p>
            <a:pPr algn="ctr"/>
            <a:r>
              <a:rPr lang="en-US" sz="2400">
                <a:solidFill>
                  <a:srgbClr val="000000"/>
                </a:solidFill>
                <a:latin typeface="Arial"/>
              </a:rPr>
              <a:t>AND</a:t>
            </a:r>
            <a:endParaRPr/>
          </a:p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000000"/>
                </a:solidFill>
                <a:latin typeface="Arial"/>
              </a:rPr>
              <a:t>Institutions completed LSSN membership application (except for federal partners)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</a:rPr>
              <a:t>Small group assignments based on selection indicated by participants on LSSN membership application</a:t>
            </a:r>
            <a:endParaRPr/>
          </a:p>
          <a:p>
            <a:endParaRPr/>
          </a:p>
          <a:p>
            <a:r>
              <a:rPr lang="en-US" sz="2400">
                <a:solidFill>
                  <a:srgbClr val="1f497d"/>
                </a:solidFill>
                <a:latin typeface="Arial"/>
              </a:rPr>
              <a:t> </a:t>
            </a: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4000">
                <a:solidFill>
                  <a:srgbClr val="1f497d"/>
                </a:solidFill>
                <a:latin typeface="Arial"/>
              </a:rPr>
              <a:t>Review of September 2011</a:t>
            </a:r>
            <a:endParaRPr/>
          </a:p>
        </p:txBody>
      </p:sp>
      <p:sp>
        <p:nvSpPr>
          <p:cNvPr id="105" name="TextShape 2"/>
          <p:cNvSpPr txBox="1"/>
          <p:nvPr/>
        </p:nvSpPr>
        <p:spPr>
          <a:xfrm>
            <a:off x="838080" y="2323800"/>
            <a:ext cx="7391160" cy="3508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6000"/>
              <a:buFont typeface="Wingdings"/>
              <a:buChar char="§"/>
            </a:pPr>
            <a:r>
              <a:rPr lang="en-US" sz="2400">
                <a:solidFill>
                  <a:srgbClr val="000000"/>
                </a:solidFill>
                <a:latin typeface="Arial"/>
              </a:rPr>
              <a:t>One-time limited funding from the CDC Office of Public Health Genomics received at end of  FY11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</a:rPr>
              <a:t>Held meeting for 35 participants from multiple institutions and decided to create LSSN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</a:rPr>
              <a:t>Attendees considered LSSN Founding Members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</a:rPr>
              <a:t>Membership by institution (rather than individual)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</a:rPr>
              <a:t>Partner with Collaborative Group of the Americas on Inherited Colorectal Cancer to house website and educational materials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Arial"/>
              </a:rPr>
              <a:t>Summary notes provided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</a:rPr>
              <a:t>Pooled existing educational materials and screening protocols from participating institutions</a:t>
            </a:r>
            <a:endParaRPr/>
          </a:p>
          <a:p>
            <a:pPr lvl="1">
              <a:buSzPct val="760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Arial"/>
              </a:rPr>
              <a:t>Created online draft database to collect de-identified information from multiple institutions</a:t>
            </a:r>
            <a:endParaRPr/>
          </a:p>
          <a:p>
            <a:endParaRPr/>
          </a:p>
          <a:p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1043640" y="1027800"/>
            <a:ext cx="7024320" cy="1142640"/>
          </a:xfrm>
          <a:prstGeom prst="rect">
            <a:avLst/>
          </a:prstGeom>
        </p:spPr>
        <p:txBody>
          <a:bodyPr bIns="45000" lIns="90000" rIns="90000" tIns="45000"/>
          <a:p>
            <a:r>
              <a:rPr lang="en-US" sz="4000">
                <a:solidFill>
                  <a:srgbClr val="1f497d"/>
                </a:solidFill>
                <a:latin typeface="Arial"/>
              </a:rPr>
              <a:t>Today’s Objectives</a:t>
            </a:r>
            <a:endParaRPr/>
          </a:p>
        </p:txBody>
      </p:sp>
      <p:sp>
        <p:nvSpPr>
          <p:cNvPr id="107" name="TextShape 2"/>
          <p:cNvSpPr txBox="1"/>
          <p:nvPr/>
        </p:nvSpPr>
        <p:spPr>
          <a:xfrm>
            <a:off x="1043640" y="2323800"/>
            <a:ext cx="6777000" cy="350856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000000"/>
                </a:solidFill>
                <a:latin typeface="Arial"/>
                <a:ea typeface="Times New Roman"/>
              </a:rPr>
              <a:t>To bring together founding members of the Lynch Syndrome Screening Network (LSSN), to further define the goals, membership, governance, and communication structure of LSSN. </a:t>
            </a:r>
            <a:endParaRPr/>
          </a:p>
          <a:p>
            <a:endParaRPr/>
          </a:p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000000"/>
                </a:solidFill>
                <a:latin typeface="Arial"/>
                <a:ea typeface="Times New Roman"/>
              </a:rPr>
              <a:t>To finalize website content, database elements and entry procedures, educational materials content and collection processes, and plans for sustainability/funding.</a:t>
            </a:r>
            <a:endParaRPr/>
          </a:p>
          <a:p>
            <a:endParaRPr/>
          </a:p>
          <a:p>
            <a:pPr>
              <a:buSzPct val="76000"/>
              <a:buFont typeface="Wingdings 2"/>
              <a:buChar char=""/>
            </a:pPr>
            <a:r>
              <a:rPr lang="en-US" sz="2400">
                <a:solidFill>
                  <a:srgbClr val="000000"/>
                </a:solidFill>
                <a:latin typeface="Arial"/>
                <a:ea typeface="Times New Roman"/>
              </a:rPr>
              <a:t>To identify key research/surveillance questions to be addressed by LSSN; to develop plan to solicit and respond to proposals; and to define publication/ authorship protocols.</a:t>
            </a:r>
            <a:endParaRPr/>
          </a:p>
          <a:p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